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8" r:id="rId3"/>
    <p:sldId id="265" r:id="rId4"/>
    <p:sldId id="267" r:id="rId5"/>
    <p:sldId id="260" r:id="rId6"/>
    <p:sldId id="259" r:id="rId7"/>
    <p:sldId id="261" r:id="rId8"/>
    <p:sldId id="269" r:id="rId9"/>
    <p:sldId id="268" r:id="rId10"/>
    <p:sldId id="272" r:id="rId11"/>
    <p:sldId id="270" r:id="rId12"/>
    <p:sldId id="271" r:id="rId13"/>
    <p:sldId id="273" r:id="rId14"/>
    <p:sldId id="274" r:id="rId15"/>
    <p:sldId id="275" r:id="rId16"/>
    <p:sldId id="276" r:id="rId17"/>
    <p:sldId id="277" r:id="rId18"/>
    <p:sldId id="278" r:id="rId19"/>
    <p:sldId id="279" r:id="rId20"/>
    <p:sldId id="280" r:id="rId21"/>
    <p:sldId id="281" r:id="rId22"/>
    <p:sldId id="285" r:id="rId23"/>
    <p:sldId id="282" r:id="rId24"/>
    <p:sldId id="283" r:id="rId25"/>
    <p:sldId id="286" r:id="rId26"/>
    <p:sldId id="284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762784B-02D3-4A56-AF53-9749E54052E9}">
          <p14:sldIdLst>
            <p14:sldId id="257"/>
            <p14:sldId id="258"/>
            <p14:sldId id="265"/>
            <p14:sldId id="267"/>
            <p14:sldId id="260"/>
            <p14:sldId id="259"/>
            <p14:sldId id="261"/>
            <p14:sldId id="269"/>
            <p14:sldId id="268"/>
            <p14:sldId id="272"/>
            <p14:sldId id="270"/>
            <p14:sldId id="271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5"/>
            <p14:sldId id="282"/>
            <p14:sldId id="283"/>
            <p14:sldId id="286"/>
            <p14:sldId id="28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6E255E8-F471-44B9-B426-1BC563EAFC58}" v="148" dt="2024-04-17T18:27:5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126" y="11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iley Fiske" userId="0de29409cc2c4f63" providerId="LiveId" clId="{76E255E8-F471-44B9-B426-1BC563EAFC58}"/>
    <pc:docChg chg="undo custSel addSld delSld modSld sldOrd delMainMaster addSection delSection modSection">
      <pc:chgData name="Riley Fiske" userId="0de29409cc2c4f63" providerId="LiveId" clId="{76E255E8-F471-44B9-B426-1BC563EAFC58}" dt="2024-04-17T18:34:52.710" v="4777" actId="14100"/>
      <pc:docMkLst>
        <pc:docMk/>
      </pc:docMkLst>
      <pc:sldChg chg="new del">
        <pc:chgData name="Riley Fiske" userId="0de29409cc2c4f63" providerId="LiveId" clId="{76E255E8-F471-44B9-B426-1BC563EAFC58}" dt="2024-04-17T01:45:50.629" v="1" actId="2696"/>
        <pc:sldMkLst>
          <pc:docMk/>
          <pc:sldMk cId="32554832" sldId="256"/>
        </pc:sldMkLst>
      </pc:sldChg>
      <pc:sldChg chg="addSp modSp mod">
        <pc:chgData name="Riley Fiske" userId="0de29409cc2c4f63" providerId="LiveId" clId="{76E255E8-F471-44B9-B426-1BC563EAFC58}" dt="2024-04-17T02:43:55.818" v="1476" actId="1076"/>
        <pc:sldMkLst>
          <pc:docMk/>
          <pc:sldMk cId="782423207" sldId="257"/>
        </pc:sldMkLst>
        <pc:spChg chg="mod">
          <ac:chgData name="Riley Fiske" userId="0de29409cc2c4f63" providerId="LiveId" clId="{76E255E8-F471-44B9-B426-1BC563EAFC58}" dt="2024-04-17T02:37:50.008" v="1121" actId="20577"/>
          <ac:spMkLst>
            <pc:docMk/>
            <pc:sldMk cId="782423207" sldId="257"/>
            <ac:spMk id="4" creationId="{C5613374-97CA-2C40-AF76-8CA867F9C9F0}"/>
          </ac:spMkLst>
        </pc:spChg>
        <pc:spChg chg="add mod">
          <ac:chgData name="Riley Fiske" userId="0de29409cc2c4f63" providerId="LiveId" clId="{76E255E8-F471-44B9-B426-1BC563EAFC58}" dt="2024-04-17T02:37:32.238" v="1104" actId="1076"/>
          <ac:spMkLst>
            <pc:docMk/>
            <pc:sldMk cId="782423207" sldId="257"/>
            <ac:spMk id="5" creationId="{210523C5-17E7-43B4-8857-42779363058F}"/>
          </ac:spMkLst>
        </pc:spChg>
        <pc:picChg chg="add mod">
          <ac:chgData name="Riley Fiske" userId="0de29409cc2c4f63" providerId="LiveId" clId="{76E255E8-F471-44B9-B426-1BC563EAFC58}" dt="2024-04-17T02:37:32.238" v="1104" actId="1076"/>
          <ac:picMkLst>
            <pc:docMk/>
            <pc:sldMk cId="782423207" sldId="257"/>
            <ac:picMk id="2" creationId="{8AF10B72-2CA9-F2EC-55CC-9A1673533F0F}"/>
          </ac:picMkLst>
        </pc:picChg>
        <pc:picChg chg="add mod">
          <ac:chgData name="Riley Fiske" userId="0de29409cc2c4f63" providerId="LiveId" clId="{76E255E8-F471-44B9-B426-1BC563EAFC58}" dt="2024-04-17T02:43:50.817" v="1475" actId="1037"/>
          <ac:picMkLst>
            <pc:docMk/>
            <pc:sldMk cId="782423207" sldId="257"/>
            <ac:picMk id="6" creationId="{0B042429-98EE-CB58-6B81-AFD5FFD93248}"/>
          </ac:picMkLst>
        </pc:picChg>
        <pc:picChg chg="mod">
          <ac:chgData name="Riley Fiske" userId="0de29409cc2c4f63" providerId="LiveId" clId="{76E255E8-F471-44B9-B426-1BC563EAFC58}" dt="2024-04-17T02:43:55.818" v="1476" actId="1076"/>
          <ac:picMkLst>
            <pc:docMk/>
            <pc:sldMk cId="782423207" sldId="257"/>
            <ac:picMk id="9" creationId="{D11273A1-9DE2-F643-B326-EA3FDE17011D}"/>
          </ac:picMkLst>
        </pc:picChg>
      </pc:sldChg>
      <pc:sldChg chg="new del">
        <pc:chgData name="Riley Fiske" userId="0de29409cc2c4f63" providerId="LiveId" clId="{76E255E8-F471-44B9-B426-1BC563EAFC58}" dt="2024-04-17T01:46:53.638" v="30" actId="2696"/>
        <pc:sldMkLst>
          <pc:docMk/>
          <pc:sldMk cId="900157911" sldId="258"/>
        </pc:sldMkLst>
      </pc:sldChg>
      <pc:sldChg chg="addSp delSp modSp new mod">
        <pc:chgData name="Riley Fiske" userId="0de29409cc2c4f63" providerId="LiveId" clId="{76E255E8-F471-44B9-B426-1BC563EAFC58}" dt="2024-04-17T01:59:54.500" v="98" actId="14100"/>
        <pc:sldMkLst>
          <pc:docMk/>
          <pc:sldMk cId="3771073618" sldId="258"/>
        </pc:sldMkLst>
        <pc:spChg chg="mod">
          <ac:chgData name="Riley Fiske" userId="0de29409cc2c4f63" providerId="LiveId" clId="{76E255E8-F471-44B9-B426-1BC563EAFC58}" dt="2024-04-17T01:55:06.846" v="40" actId="20577"/>
          <ac:spMkLst>
            <pc:docMk/>
            <pc:sldMk cId="3771073618" sldId="258"/>
            <ac:spMk id="2" creationId="{E5FB27EF-7AED-1297-7315-86B289088E3B}"/>
          </ac:spMkLst>
        </pc:spChg>
        <pc:spChg chg="del mod">
          <ac:chgData name="Riley Fiske" userId="0de29409cc2c4f63" providerId="LiveId" clId="{76E255E8-F471-44B9-B426-1BC563EAFC58}" dt="2024-04-17T01:57:08.488" v="55" actId="478"/>
          <ac:spMkLst>
            <pc:docMk/>
            <pc:sldMk cId="3771073618" sldId="258"/>
            <ac:spMk id="3" creationId="{27F5A107-70C7-B797-9FCC-857517CA401A}"/>
          </ac:spMkLst>
        </pc:spChg>
        <pc:spChg chg="del">
          <ac:chgData name="Riley Fiske" userId="0de29409cc2c4f63" providerId="LiveId" clId="{76E255E8-F471-44B9-B426-1BC563EAFC58}" dt="2024-04-17T01:57:12.765" v="58" actId="478"/>
          <ac:spMkLst>
            <pc:docMk/>
            <pc:sldMk cId="3771073618" sldId="258"/>
            <ac:spMk id="4" creationId="{32BC7892-D5BD-85A0-61DE-5AB53B8C3E0D}"/>
          </ac:spMkLst>
        </pc:spChg>
        <pc:spChg chg="add mod">
          <ac:chgData name="Riley Fiske" userId="0de29409cc2c4f63" providerId="LiveId" clId="{76E255E8-F471-44B9-B426-1BC563EAFC58}" dt="2024-04-17T01:57:08.876" v="56"/>
          <ac:spMkLst>
            <pc:docMk/>
            <pc:sldMk cId="3771073618" sldId="258"/>
            <ac:spMk id="10" creationId="{B629AA71-35FB-2D08-B96E-F683FBAC1660}"/>
          </ac:spMkLst>
        </pc:spChg>
        <pc:spChg chg="add mod">
          <ac:chgData name="Riley Fiske" userId="0de29409cc2c4f63" providerId="LiveId" clId="{76E255E8-F471-44B9-B426-1BC563EAFC58}" dt="2024-04-17T01:58:35.156" v="69" actId="2711"/>
          <ac:spMkLst>
            <pc:docMk/>
            <pc:sldMk cId="3771073618" sldId="258"/>
            <ac:spMk id="11" creationId="{7A30D15D-7D16-1907-8B55-4209FF85723C}"/>
          </ac:spMkLst>
        </pc:spChg>
        <pc:spChg chg="add mod">
          <ac:chgData name="Riley Fiske" userId="0de29409cc2c4f63" providerId="LiveId" clId="{76E255E8-F471-44B9-B426-1BC563EAFC58}" dt="2024-04-17T01:57:24.346" v="60"/>
          <ac:spMkLst>
            <pc:docMk/>
            <pc:sldMk cId="3771073618" sldId="258"/>
            <ac:spMk id="13" creationId="{1E4331A9-011C-A46B-A337-6B05AAEEBF61}"/>
          </ac:spMkLst>
        </pc:spChg>
        <pc:spChg chg="add mod">
          <ac:chgData name="Riley Fiske" userId="0de29409cc2c4f63" providerId="LiveId" clId="{76E255E8-F471-44B9-B426-1BC563EAFC58}" dt="2024-04-17T01:58:39.146" v="70" actId="2711"/>
          <ac:spMkLst>
            <pc:docMk/>
            <pc:sldMk cId="3771073618" sldId="258"/>
            <ac:spMk id="14" creationId="{18A7E92D-D529-10DA-EA12-B846265D835B}"/>
          </ac:spMkLst>
        </pc:spChg>
        <pc:spChg chg="add mod">
          <ac:chgData name="Riley Fiske" userId="0de29409cc2c4f63" providerId="LiveId" clId="{76E255E8-F471-44B9-B426-1BC563EAFC58}" dt="2024-04-17T01:57:46.126" v="63"/>
          <ac:spMkLst>
            <pc:docMk/>
            <pc:sldMk cId="3771073618" sldId="258"/>
            <ac:spMk id="15" creationId="{1CD451A2-24DD-3111-A93E-CA381BF90386}"/>
          </ac:spMkLst>
        </pc:spChg>
        <pc:spChg chg="mod">
          <ac:chgData name="Riley Fiske" userId="0de29409cc2c4f63" providerId="LiveId" clId="{76E255E8-F471-44B9-B426-1BC563EAFC58}" dt="2024-04-17T01:57:48.646" v="64"/>
          <ac:spMkLst>
            <pc:docMk/>
            <pc:sldMk cId="3771073618" sldId="258"/>
            <ac:spMk id="17" creationId="{5BC3A5CF-32F1-43DA-682A-D3B26BE0FDAC}"/>
          </ac:spMkLst>
        </pc:spChg>
        <pc:spChg chg="mod">
          <ac:chgData name="Riley Fiske" userId="0de29409cc2c4f63" providerId="LiveId" clId="{76E255E8-F471-44B9-B426-1BC563EAFC58}" dt="2024-04-17T01:59:00.359" v="89" actId="20577"/>
          <ac:spMkLst>
            <pc:docMk/>
            <pc:sldMk cId="3771073618" sldId="258"/>
            <ac:spMk id="18" creationId="{A21DF930-CB3E-B5B0-F782-B993D48311CF}"/>
          </ac:spMkLst>
        </pc:spChg>
        <pc:spChg chg="add del mod">
          <ac:chgData name="Riley Fiske" userId="0de29409cc2c4f63" providerId="LiveId" clId="{76E255E8-F471-44B9-B426-1BC563EAFC58}" dt="2024-04-17T01:58:16.238" v="68" actId="478"/>
          <ac:spMkLst>
            <pc:docMk/>
            <pc:sldMk cId="3771073618" sldId="258"/>
            <ac:spMk id="19" creationId="{4C51D2CB-AFBC-C08A-C0DF-CFEF69C4B32F}"/>
          </ac:spMkLst>
        </pc:spChg>
        <pc:grpChg chg="add mod">
          <ac:chgData name="Riley Fiske" userId="0de29409cc2c4f63" providerId="LiveId" clId="{76E255E8-F471-44B9-B426-1BC563EAFC58}" dt="2024-04-17T01:59:50.170" v="97" actId="14100"/>
          <ac:grpSpMkLst>
            <pc:docMk/>
            <pc:sldMk cId="3771073618" sldId="258"/>
            <ac:grpSpMk id="9" creationId="{5983A827-8304-C120-DE83-261351D4DCEC}"/>
          </ac:grpSpMkLst>
        </pc:grpChg>
        <pc:grpChg chg="add mod">
          <ac:chgData name="Riley Fiske" userId="0de29409cc2c4f63" providerId="LiveId" clId="{76E255E8-F471-44B9-B426-1BC563EAFC58}" dt="2024-04-17T01:59:31.566" v="94" actId="14100"/>
          <ac:grpSpMkLst>
            <pc:docMk/>
            <pc:sldMk cId="3771073618" sldId="258"/>
            <ac:grpSpMk id="12" creationId="{35072BB4-0F4E-6572-02AE-37F4608F4ACD}"/>
          </ac:grpSpMkLst>
        </pc:grpChg>
        <pc:grpChg chg="add mod">
          <ac:chgData name="Riley Fiske" userId="0de29409cc2c4f63" providerId="LiveId" clId="{76E255E8-F471-44B9-B426-1BC563EAFC58}" dt="2024-04-17T01:59:54.500" v="98" actId="14100"/>
          <ac:grpSpMkLst>
            <pc:docMk/>
            <pc:sldMk cId="3771073618" sldId="258"/>
            <ac:grpSpMk id="16" creationId="{42949836-8919-AE12-1CEB-F7C389DAE8C0}"/>
          </ac:grpSpMkLst>
        </pc:grpChg>
        <pc:picChg chg="add mod">
          <ac:chgData name="Riley Fiske" userId="0de29409cc2c4f63" providerId="LiveId" clId="{76E255E8-F471-44B9-B426-1BC563EAFC58}" dt="2024-04-17T01:56:11.426" v="49" actId="14100"/>
          <ac:picMkLst>
            <pc:docMk/>
            <pc:sldMk cId="3771073618" sldId="258"/>
            <ac:picMk id="5" creationId="{1D9BABAB-4797-B788-D1DC-E19B279B7463}"/>
          </ac:picMkLst>
        </pc:picChg>
        <pc:picChg chg="add mod">
          <ac:chgData name="Riley Fiske" userId="0de29409cc2c4f63" providerId="LiveId" clId="{76E255E8-F471-44B9-B426-1BC563EAFC58}" dt="2024-04-17T01:55:48.718" v="45" actId="1076"/>
          <ac:picMkLst>
            <pc:docMk/>
            <pc:sldMk cId="3771073618" sldId="258"/>
            <ac:picMk id="6" creationId="{843798EA-32D9-1B24-980E-7F8104498BD9}"/>
          </ac:picMkLst>
        </pc:picChg>
        <pc:picChg chg="add mod">
          <ac:chgData name="Riley Fiske" userId="0de29409cc2c4f63" providerId="LiveId" clId="{76E255E8-F471-44B9-B426-1BC563EAFC58}" dt="2024-04-17T01:56:05.986" v="48" actId="1076"/>
          <ac:picMkLst>
            <pc:docMk/>
            <pc:sldMk cId="3771073618" sldId="258"/>
            <ac:picMk id="7" creationId="{05692E59-424A-64D0-85B2-D496AF57C9A4}"/>
          </ac:picMkLst>
        </pc:picChg>
        <pc:picChg chg="add mod">
          <ac:chgData name="Riley Fiske" userId="0de29409cc2c4f63" providerId="LiveId" clId="{76E255E8-F471-44B9-B426-1BC563EAFC58}" dt="2024-04-17T01:56:47.526" v="52" actId="14100"/>
          <ac:picMkLst>
            <pc:docMk/>
            <pc:sldMk cId="3771073618" sldId="258"/>
            <ac:picMk id="8" creationId="{A049D087-054F-9B90-ECBA-BA70218F88E7}"/>
          </ac:picMkLst>
        </pc:picChg>
      </pc:sldChg>
      <pc:sldChg chg="addSp delSp modSp new mod ord">
        <pc:chgData name="Riley Fiske" userId="0de29409cc2c4f63" providerId="LiveId" clId="{76E255E8-F471-44B9-B426-1BC563EAFC58}" dt="2024-04-17T02:06:59.521" v="397" actId="1076"/>
        <pc:sldMkLst>
          <pc:docMk/>
          <pc:sldMk cId="1886312388" sldId="259"/>
        </pc:sldMkLst>
        <pc:spChg chg="mod">
          <ac:chgData name="Riley Fiske" userId="0de29409cc2c4f63" providerId="LiveId" clId="{76E255E8-F471-44B9-B426-1BC563EAFC58}" dt="2024-04-17T02:03:27.222" v="179" actId="20577"/>
          <ac:spMkLst>
            <pc:docMk/>
            <pc:sldMk cId="1886312388" sldId="259"/>
            <ac:spMk id="2" creationId="{5EC04074-EEE1-E3DE-C720-26538F7407FB}"/>
          </ac:spMkLst>
        </pc:spChg>
        <pc:spChg chg="mod">
          <ac:chgData name="Riley Fiske" userId="0de29409cc2c4f63" providerId="LiveId" clId="{76E255E8-F471-44B9-B426-1BC563EAFC58}" dt="2024-04-17T02:06:00.523" v="384" actId="20577"/>
          <ac:spMkLst>
            <pc:docMk/>
            <pc:sldMk cId="1886312388" sldId="259"/>
            <ac:spMk id="3" creationId="{46D0BE2E-1CA2-3E14-86DC-BB63520ED749}"/>
          </ac:spMkLst>
        </pc:spChg>
        <pc:spChg chg="del">
          <ac:chgData name="Riley Fiske" userId="0de29409cc2c4f63" providerId="LiveId" clId="{76E255E8-F471-44B9-B426-1BC563EAFC58}" dt="2024-04-17T02:03:33.663" v="180" actId="478"/>
          <ac:spMkLst>
            <pc:docMk/>
            <pc:sldMk cId="1886312388" sldId="259"/>
            <ac:spMk id="4" creationId="{CD6F6028-C1F0-2658-2F16-BE36476AF505}"/>
          </ac:spMkLst>
        </pc:spChg>
        <pc:picChg chg="add mod">
          <ac:chgData name="Riley Fiske" userId="0de29409cc2c4f63" providerId="LiveId" clId="{76E255E8-F471-44B9-B426-1BC563EAFC58}" dt="2024-04-17T02:06:46.982" v="395" actId="1076"/>
          <ac:picMkLst>
            <pc:docMk/>
            <pc:sldMk cId="1886312388" sldId="259"/>
            <ac:picMk id="5" creationId="{507FE197-3B0E-02BC-E626-A07861126026}"/>
          </ac:picMkLst>
        </pc:picChg>
        <pc:picChg chg="add mod">
          <ac:chgData name="Riley Fiske" userId="0de29409cc2c4f63" providerId="LiveId" clId="{76E255E8-F471-44B9-B426-1BC563EAFC58}" dt="2024-04-17T02:06:54.201" v="396" actId="1076"/>
          <ac:picMkLst>
            <pc:docMk/>
            <pc:sldMk cId="1886312388" sldId="259"/>
            <ac:picMk id="6" creationId="{A947EC69-7F44-9BCB-F809-C56394B0999F}"/>
          </ac:picMkLst>
        </pc:picChg>
        <pc:picChg chg="add mod">
          <ac:chgData name="Riley Fiske" userId="0de29409cc2c4f63" providerId="LiveId" clId="{76E255E8-F471-44B9-B426-1BC563EAFC58}" dt="2024-04-17T02:06:59.521" v="397" actId="1076"/>
          <ac:picMkLst>
            <pc:docMk/>
            <pc:sldMk cId="1886312388" sldId="259"/>
            <ac:picMk id="7" creationId="{114FBA4A-2DA2-C931-3F55-4C4B6329CEEA}"/>
          </ac:picMkLst>
        </pc:picChg>
      </pc:sldChg>
      <pc:sldChg chg="modSp new mod">
        <pc:chgData name="Riley Fiske" userId="0de29409cc2c4f63" providerId="LiveId" clId="{76E255E8-F471-44B9-B426-1BC563EAFC58}" dt="2024-04-17T02:07:32.371" v="432" actId="20577"/>
        <pc:sldMkLst>
          <pc:docMk/>
          <pc:sldMk cId="2917340636" sldId="260"/>
        </pc:sldMkLst>
        <pc:spChg chg="mod">
          <ac:chgData name="Riley Fiske" userId="0de29409cc2c4f63" providerId="LiveId" clId="{76E255E8-F471-44B9-B426-1BC563EAFC58}" dt="2024-04-17T02:07:32.371" v="432" actId="20577"/>
          <ac:spMkLst>
            <pc:docMk/>
            <pc:sldMk cId="2917340636" sldId="260"/>
            <ac:spMk id="3" creationId="{9953EA37-61EF-300A-2B7D-48A7F6B1B321}"/>
          </ac:spMkLst>
        </pc:spChg>
      </pc:sldChg>
      <pc:sldChg chg="addSp delSp modSp new mod">
        <pc:chgData name="Riley Fiske" userId="0de29409cc2c4f63" providerId="LiveId" clId="{76E255E8-F471-44B9-B426-1BC563EAFC58}" dt="2024-04-17T18:34:52.710" v="4777" actId="14100"/>
        <pc:sldMkLst>
          <pc:docMk/>
          <pc:sldMk cId="399643545" sldId="261"/>
        </pc:sldMkLst>
        <pc:spChg chg="mod">
          <ac:chgData name="Riley Fiske" userId="0de29409cc2c4f63" providerId="LiveId" clId="{76E255E8-F471-44B9-B426-1BC563EAFC58}" dt="2024-04-17T18:34:52.710" v="4777" actId="14100"/>
          <ac:spMkLst>
            <pc:docMk/>
            <pc:sldMk cId="399643545" sldId="261"/>
            <ac:spMk id="2" creationId="{6335A50A-DC2A-2489-2DED-E105C7B4E218}"/>
          </ac:spMkLst>
        </pc:spChg>
        <pc:spChg chg="mod">
          <ac:chgData name="Riley Fiske" userId="0de29409cc2c4f63" providerId="LiveId" clId="{76E255E8-F471-44B9-B426-1BC563EAFC58}" dt="2024-04-17T02:27:13.352" v="1015" actId="20577"/>
          <ac:spMkLst>
            <pc:docMk/>
            <pc:sldMk cId="399643545" sldId="261"/>
            <ac:spMk id="3" creationId="{26B94085-A047-5800-A687-FDBCF4336E30}"/>
          </ac:spMkLst>
        </pc:spChg>
        <pc:spChg chg="del">
          <ac:chgData name="Riley Fiske" userId="0de29409cc2c4f63" providerId="LiveId" clId="{76E255E8-F471-44B9-B426-1BC563EAFC58}" dt="2024-04-17T02:08:12.531" v="479" actId="478"/>
          <ac:spMkLst>
            <pc:docMk/>
            <pc:sldMk cId="399643545" sldId="261"/>
            <ac:spMk id="4" creationId="{ED824E89-B496-5FDB-0298-1466EB8215B1}"/>
          </ac:spMkLst>
        </pc:spChg>
        <pc:picChg chg="add mod">
          <ac:chgData name="Riley Fiske" userId="0de29409cc2c4f63" providerId="LiveId" clId="{76E255E8-F471-44B9-B426-1BC563EAFC58}" dt="2024-04-17T02:11:20.565" v="525" actId="1076"/>
          <ac:picMkLst>
            <pc:docMk/>
            <pc:sldMk cId="399643545" sldId="261"/>
            <ac:picMk id="5" creationId="{2B2CBE0F-52B1-AE8F-E7B4-04CFD2C63612}"/>
          </ac:picMkLst>
        </pc:picChg>
        <pc:picChg chg="add mod">
          <ac:chgData name="Riley Fiske" userId="0de29409cc2c4f63" providerId="LiveId" clId="{76E255E8-F471-44B9-B426-1BC563EAFC58}" dt="2024-04-17T02:27:27.516" v="1018" actId="14100"/>
          <ac:picMkLst>
            <pc:docMk/>
            <pc:sldMk cId="399643545" sldId="261"/>
            <ac:picMk id="6" creationId="{7A4C38E7-448C-6160-00E0-4998D050F977}"/>
          </ac:picMkLst>
        </pc:picChg>
        <pc:picChg chg="add mod">
          <ac:chgData name="Riley Fiske" userId="0de29409cc2c4f63" providerId="LiveId" clId="{76E255E8-F471-44B9-B426-1BC563EAFC58}" dt="2024-04-17T02:27:32.932" v="1019" actId="1076"/>
          <ac:picMkLst>
            <pc:docMk/>
            <pc:sldMk cId="399643545" sldId="261"/>
            <ac:picMk id="7" creationId="{0C24D24B-65F0-9E55-F799-C55D377D3A6C}"/>
          </ac:picMkLst>
        </pc:picChg>
      </pc:sldChg>
      <pc:sldChg chg="addSp delSp modSp new del mod">
        <pc:chgData name="Riley Fiske" userId="0de29409cc2c4f63" providerId="LiveId" clId="{76E255E8-F471-44B9-B426-1BC563EAFC58}" dt="2024-04-17T02:45:23.211" v="1532" actId="2696"/>
        <pc:sldMkLst>
          <pc:docMk/>
          <pc:sldMk cId="1272427909" sldId="262"/>
        </pc:sldMkLst>
        <pc:spChg chg="del">
          <ac:chgData name="Riley Fiske" userId="0de29409cc2c4f63" providerId="LiveId" clId="{76E255E8-F471-44B9-B426-1BC563EAFC58}" dt="2024-04-17T02:28:31.852" v="1025" actId="478"/>
          <ac:spMkLst>
            <pc:docMk/>
            <pc:sldMk cId="1272427909" sldId="262"/>
            <ac:spMk id="2" creationId="{A846A830-4E99-9137-887A-CA77AB28B9A4}"/>
          </ac:spMkLst>
        </pc:spChg>
        <pc:spChg chg="del">
          <ac:chgData name="Riley Fiske" userId="0de29409cc2c4f63" providerId="LiveId" clId="{76E255E8-F471-44B9-B426-1BC563EAFC58}" dt="2024-04-17T02:28:08.792" v="1023" actId="478"/>
          <ac:spMkLst>
            <pc:docMk/>
            <pc:sldMk cId="1272427909" sldId="262"/>
            <ac:spMk id="3" creationId="{C312341A-F8C5-2D62-83F9-C45CFB94AF63}"/>
          </ac:spMkLst>
        </pc:spChg>
        <pc:spChg chg="add mod">
          <ac:chgData name="Riley Fiske" userId="0de29409cc2c4f63" providerId="LiveId" clId="{76E255E8-F471-44B9-B426-1BC563EAFC58}" dt="2024-04-17T02:29:12.084" v="1032" actId="1076"/>
          <ac:spMkLst>
            <pc:docMk/>
            <pc:sldMk cId="1272427909" sldId="262"/>
            <ac:spMk id="5" creationId="{EFEF5BA3-9974-7065-48D7-66237789FA36}"/>
          </ac:spMkLst>
        </pc:spChg>
        <pc:picChg chg="add mod">
          <ac:chgData name="Riley Fiske" userId="0de29409cc2c4f63" providerId="LiveId" clId="{76E255E8-F471-44B9-B426-1BC563EAFC58}" dt="2024-04-17T02:29:12.084" v="1032" actId="1076"/>
          <ac:picMkLst>
            <pc:docMk/>
            <pc:sldMk cId="1272427909" sldId="262"/>
            <ac:picMk id="4" creationId="{390578D0-7151-3600-AD41-9C8ABD1031BB}"/>
          </ac:picMkLst>
        </pc:picChg>
        <pc:picChg chg="add mod">
          <ac:chgData name="Riley Fiske" userId="0de29409cc2c4f63" providerId="LiveId" clId="{76E255E8-F471-44B9-B426-1BC563EAFC58}" dt="2024-04-17T02:29:12.084" v="1032" actId="1076"/>
          <ac:picMkLst>
            <pc:docMk/>
            <pc:sldMk cId="1272427909" sldId="262"/>
            <ac:picMk id="6" creationId="{794C96FA-20C1-4EE5-9CC5-A72567A68F54}"/>
          </ac:picMkLst>
        </pc:picChg>
      </pc:sldChg>
      <pc:sldChg chg="new del">
        <pc:chgData name="Riley Fiske" userId="0de29409cc2c4f63" providerId="LiveId" clId="{76E255E8-F471-44B9-B426-1BC563EAFC58}" dt="2024-04-17T02:27:42.667" v="1021" actId="2696"/>
        <pc:sldMkLst>
          <pc:docMk/>
          <pc:sldMk cId="2679195781" sldId="262"/>
        </pc:sldMkLst>
      </pc:sldChg>
      <pc:sldChg chg="addSp delSp modSp new del mod">
        <pc:chgData name="Riley Fiske" userId="0de29409cc2c4f63" providerId="LiveId" clId="{76E255E8-F471-44B9-B426-1BC563EAFC58}" dt="2024-04-17T02:47:06.203" v="1567" actId="2696"/>
        <pc:sldMkLst>
          <pc:docMk/>
          <pc:sldMk cId="865054917" sldId="263"/>
        </pc:sldMkLst>
        <pc:spChg chg="del">
          <ac:chgData name="Riley Fiske" userId="0de29409cc2c4f63" providerId="LiveId" clId="{76E255E8-F471-44B9-B426-1BC563EAFC58}" dt="2024-04-17T02:44:17.520" v="1520" actId="478"/>
          <ac:spMkLst>
            <pc:docMk/>
            <pc:sldMk cId="865054917" sldId="263"/>
            <ac:spMk id="2" creationId="{20F5F233-057F-D3EA-07B1-61ACB1B05BFE}"/>
          </ac:spMkLst>
        </pc:spChg>
        <pc:spChg chg="mod">
          <ac:chgData name="Riley Fiske" userId="0de29409cc2c4f63" providerId="LiveId" clId="{76E255E8-F471-44B9-B426-1BC563EAFC58}" dt="2024-04-17T02:44:33.648" v="1523" actId="1076"/>
          <ac:spMkLst>
            <pc:docMk/>
            <pc:sldMk cId="865054917" sldId="263"/>
            <ac:spMk id="3" creationId="{DE8795B4-657B-41AF-190D-04F1340A908B}"/>
          </ac:spMkLst>
        </pc:spChg>
        <pc:spChg chg="add mod">
          <ac:chgData name="Riley Fiske" userId="0de29409cc2c4f63" providerId="LiveId" clId="{76E255E8-F471-44B9-B426-1BC563EAFC58}" dt="2024-04-17T02:45:17.159" v="1531" actId="1076"/>
          <ac:spMkLst>
            <pc:docMk/>
            <pc:sldMk cId="865054917" sldId="263"/>
            <ac:spMk id="5" creationId="{98C57A73-1327-4340-C4E9-100EC5862731}"/>
          </ac:spMkLst>
        </pc:spChg>
        <pc:picChg chg="add mod">
          <ac:chgData name="Riley Fiske" userId="0de29409cc2c4f63" providerId="LiveId" clId="{76E255E8-F471-44B9-B426-1BC563EAFC58}" dt="2024-04-17T02:45:12.887" v="1530" actId="1076"/>
          <ac:picMkLst>
            <pc:docMk/>
            <pc:sldMk cId="865054917" sldId="263"/>
            <ac:picMk id="4" creationId="{80A4C8CF-CDE9-6CD5-2C3D-C1D26BF58516}"/>
          </ac:picMkLst>
        </pc:picChg>
        <pc:picChg chg="add mod">
          <ac:chgData name="Riley Fiske" userId="0de29409cc2c4f63" providerId="LiveId" clId="{76E255E8-F471-44B9-B426-1BC563EAFC58}" dt="2024-04-17T02:45:10.248" v="1529" actId="1076"/>
          <ac:picMkLst>
            <pc:docMk/>
            <pc:sldMk cId="865054917" sldId="263"/>
            <ac:picMk id="6" creationId="{B1B47097-008A-BBFC-1679-96BF49C303F6}"/>
          </ac:picMkLst>
        </pc:picChg>
      </pc:sldChg>
      <pc:sldChg chg="new del">
        <pc:chgData name="Riley Fiske" userId="0de29409cc2c4f63" providerId="LiveId" clId="{76E255E8-F471-44B9-B426-1BC563EAFC58}" dt="2024-04-17T02:29:49.943" v="1094" actId="2696"/>
        <pc:sldMkLst>
          <pc:docMk/>
          <pc:sldMk cId="3588179919" sldId="264"/>
        </pc:sldMkLst>
      </pc:sldChg>
      <pc:sldChg chg="new del">
        <pc:chgData name="Riley Fiske" userId="0de29409cc2c4f63" providerId="LiveId" clId="{76E255E8-F471-44B9-B426-1BC563EAFC58}" dt="2024-04-17T02:46:43.903" v="1566" actId="2696"/>
        <pc:sldMkLst>
          <pc:docMk/>
          <pc:sldMk cId="3625857941" sldId="264"/>
        </pc:sldMkLst>
      </pc:sldChg>
      <pc:sldChg chg="addSp delSp modSp new mod">
        <pc:chgData name="Riley Fiske" userId="0de29409cc2c4f63" providerId="LiveId" clId="{76E255E8-F471-44B9-B426-1BC563EAFC58}" dt="2024-04-17T16:39:11.162" v="4765" actId="14100"/>
        <pc:sldMkLst>
          <pc:docMk/>
          <pc:sldMk cId="2180683323" sldId="265"/>
        </pc:sldMkLst>
        <pc:spChg chg="mod">
          <ac:chgData name="Riley Fiske" userId="0de29409cc2c4f63" providerId="LiveId" clId="{76E255E8-F471-44B9-B426-1BC563EAFC58}" dt="2024-04-17T02:39:54.121" v="1363" actId="20577"/>
          <ac:spMkLst>
            <pc:docMk/>
            <pc:sldMk cId="2180683323" sldId="265"/>
            <ac:spMk id="2" creationId="{4C16F116-BF96-1035-7448-5351CCB4A478}"/>
          </ac:spMkLst>
        </pc:spChg>
        <pc:spChg chg="mod">
          <ac:chgData name="Riley Fiske" userId="0de29409cc2c4f63" providerId="LiveId" clId="{76E255E8-F471-44B9-B426-1BC563EAFC58}" dt="2024-04-17T16:39:11.162" v="4765" actId="14100"/>
          <ac:spMkLst>
            <pc:docMk/>
            <pc:sldMk cId="2180683323" sldId="265"/>
            <ac:spMk id="3" creationId="{242AB7C6-D02A-08A6-F064-6F5B01314E28}"/>
          </ac:spMkLst>
        </pc:spChg>
        <pc:spChg chg="del">
          <ac:chgData name="Riley Fiske" userId="0de29409cc2c4f63" providerId="LiveId" clId="{76E255E8-F471-44B9-B426-1BC563EAFC58}" dt="2024-04-17T02:39:59.387" v="1364" actId="478"/>
          <ac:spMkLst>
            <pc:docMk/>
            <pc:sldMk cId="2180683323" sldId="265"/>
            <ac:spMk id="4" creationId="{34C43DE2-CC65-618A-60DE-495BE73847FC}"/>
          </ac:spMkLst>
        </pc:spChg>
        <pc:picChg chg="add mod">
          <ac:chgData name="Riley Fiske" userId="0de29409cc2c4f63" providerId="LiveId" clId="{76E255E8-F471-44B9-B426-1BC563EAFC58}" dt="2024-04-17T02:41:48.753" v="1462" actId="1076"/>
          <ac:picMkLst>
            <pc:docMk/>
            <pc:sldMk cId="2180683323" sldId="265"/>
            <ac:picMk id="5" creationId="{49112B6B-8475-6E04-E353-D4BF64676DEA}"/>
          </ac:picMkLst>
        </pc:picChg>
        <pc:picChg chg="add mod">
          <ac:chgData name="Riley Fiske" userId="0de29409cc2c4f63" providerId="LiveId" clId="{76E255E8-F471-44B9-B426-1BC563EAFC58}" dt="2024-04-17T02:42:09.018" v="1468" actId="1076"/>
          <ac:picMkLst>
            <pc:docMk/>
            <pc:sldMk cId="2180683323" sldId="265"/>
            <ac:picMk id="6" creationId="{B63AE3D3-04B8-B7CC-0668-E6E66B8E02BF}"/>
          </ac:picMkLst>
        </pc:picChg>
      </pc:sldChg>
      <pc:sldChg chg="add del">
        <pc:chgData name="Riley Fiske" userId="0de29409cc2c4f63" providerId="LiveId" clId="{76E255E8-F471-44B9-B426-1BC563EAFC58}" dt="2024-04-17T02:36:37.788" v="1098"/>
        <pc:sldMkLst>
          <pc:docMk/>
          <pc:sldMk cId="1000389339" sldId="268"/>
        </pc:sldMkLst>
      </pc:sldChg>
      <pc:sldChg chg="modSp new mod">
        <pc:chgData name="Riley Fiske" userId="0de29409cc2c4f63" providerId="LiveId" clId="{76E255E8-F471-44B9-B426-1BC563EAFC58}" dt="2024-04-17T02:46:40.271" v="1565" actId="20577"/>
        <pc:sldMkLst>
          <pc:docMk/>
          <pc:sldMk cId="2163275347" sldId="268"/>
        </pc:sldMkLst>
        <pc:spChg chg="mod">
          <ac:chgData name="Riley Fiske" userId="0de29409cc2c4f63" providerId="LiveId" clId="{76E255E8-F471-44B9-B426-1BC563EAFC58}" dt="2024-04-17T02:46:40.271" v="1565" actId="20577"/>
          <ac:spMkLst>
            <pc:docMk/>
            <pc:sldMk cId="2163275347" sldId="268"/>
            <ac:spMk id="3" creationId="{4AAF01A0-CFC8-F207-80B7-A23D8D9DBA41}"/>
          </ac:spMkLst>
        </pc:spChg>
      </pc:sldChg>
      <pc:sldChg chg="modSp mod">
        <pc:chgData name="Riley Fiske" userId="0de29409cc2c4f63" providerId="LiveId" clId="{76E255E8-F471-44B9-B426-1BC563EAFC58}" dt="2024-04-17T02:48:10.958" v="1575" actId="1076"/>
        <pc:sldMkLst>
          <pc:docMk/>
          <pc:sldMk cId="1868713574" sldId="269"/>
        </pc:sldMkLst>
        <pc:spChg chg="mod">
          <ac:chgData name="Riley Fiske" userId="0de29409cc2c4f63" providerId="LiveId" clId="{76E255E8-F471-44B9-B426-1BC563EAFC58}" dt="2024-04-17T02:48:10.958" v="1575" actId="1076"/>
          <ac:spMkLst>
            <pc:docMk/>
            <pc:sldMk cId="1868713574" sldId="269"/>
            <ac:spMk id="6" creationId="{E9E73CB5-F2C1-08BE-932C-782CE2CF670E}"/>
          </ac:spMkLst>
        </pc:spChg>
        <pc:picChg chg="mod">
          <ac:chgData name="Riley Fiske" userId="0de29409cc2c4f63" providerId="LiveId" clId="{76E255E8-F471-44B9-B426-1BC563EAFC58}" dt="2024-04-17T02:48:10.958" v="1575" actId="1076"/>
          <ac:picMkLst>
            <pc:docMk/>
            <pc:sldMk cId="1868713574" sldId="269"/>
            <ac:picMk id="7" creationId="{87A077F5-4EF1-E7B8-352D-4643809D8845}"/>
          </ac:picMkLst>
        </pc:picChg>
        <pc:picChg chg="mod">
          <ac:chgData name="Riley Fiske" userId="0de29409cc2c4f63" providerId="LiveId" clId="{76E255E8-F471-44B9-B426-1BC563EAFC58}" dt="2024-04-17T02:48:10.958" v="1575" actId="1076"/>
          <ac:picMkLst>
            <pc:docMk/>
            <pc:sldMk cId="1868713574" sldId="269"/>
            <ac:picMk id="1026" creationId="{3B634DFD-8149-7E56-ECB1-794D1EE00D8E}"/>
          </ac:picMkLst>
        </pc:picChg>
      </pc:sldChg>
      <pc:sldChg chg="addSp delSp modSp new mod">
        <pc:chgData name="Riley Fiske" userId="0de29409cc2c4f63" providerId="LiveId" clId="{76E255E8-F471-44B9-B426-1BC563EAFC58}" dt="2024-04-17T02:54:39.788" v="1662" actId="1076"/>
        <pc:sldMkLst>
          <pc:docMk/>
          <pc:sldMk cId="1679969556" sldId="270"/>
        </pc:sldMkLst>
        <pc:spChg chg="mod">
          <ac:chgData name="Riley Fiske" userId="0de29409cc2c4f63" providerId="LiveId" clId="{76E255E8-F471-44B9-B426-1BC563EAFC58}" dt="2024-04-17T02:49:31.188" v="1628" actId="20577"/>
          <ac:spMkLst>
            <pc:docMk/>
            <pc:sldMk cId="1679969556" sldId="270"/>
            <ac:spMk id="2" creationId="{80D9812E-7898-62B6-F915-80AC7A507236}"/>
          </ac:spMkLst>
        </pc:spChg>
        <pc:spChg chg="del">
          <ac:chgData name="Riley Fiske" userId="0de29409cc2c4f63" providerId="LiveId" clId="{76E255E8-F471-44B9-B426-1BC563EAFC58}" dt="2024-04-17T02:49:25.679" v="1625" actId="478"/>
          <ac:spMkLst>
            <pc:docMk/>
            <pc:sldMk cId="1679969556" sldId="270"/>
            <ac:spMk id="3" creationId="{9F4BA077-DCAC-9711-BAF5-19D5C4F7AB05}"/>
          </ac:spMkLst>
        </pc:spChg>
        <pc:spChg chg="del">
          <ac:chgData name="Riley Fiske" userId="0de29409cc2c4f63" providerId="LiveId" clId="{76E255E8-F471-44B9-B426-1BC563EAFC58}" dt="2024-04-17T02:48:43.958" v="1623" actId="478"/>
          <ac:spMkLst>
            <pc:docMk/>
            <pc:sldMk cId="1679969556" sldId="270"/>
            <ac:spMk id="4" creationId="{48DF4328-D77F-DD38-530D-7C47B6301D65}"/>
          </ac:spMkLst>
        </pc:spChg>
        <pc:spChg chg="add mod">
          <ac:chgData name="Riley Fiske" userId="0de29409cc2c4f63" providerId="LiveId" clId="{76E255E8-F471-44B9-B426-1BC563EAFC58}" dt="2024-04-17T02:54:39.788" v="1662" actId="1076"/>
          <ac:spMkLst>
            <pc:docMk/>
            <pc:sldMk cId="1679969556" sldId="270"/>
            <ac:spMk id="7" creationId="{87CF760F-CC70-137B-91A2-E0B99117DD81}"/>
          </ac:spMkLst>
        </pc:spChg>
        <pc:picChg chg="add mod">
          <ac:chgData name="Riley Fiske" userId="0de29409cc2c4f63" providerId="LiveId" clId="{76E255E8-F471-44B9-B426-1BC563EAFC58}" dt="2024-04-17T02:54:39.788" v="1662" actId="1076"/>
          <ac:picMkLst>
            <pc:docMk/>
            <pc:sldMk cId="1679969556" sldId="270"/>
            <ac:picMk id="5" creationId="{86AABD4D-2724-85FF-FA67-FA8290AF091C}"/>
          </ac:picMkLst>
        </pc:picChg>
        <pc:picChg chg="add mod">
          <ac:chgData name="Riley Fiske" userId="0de29409cc2c4f63" providerId="LiveId" clId="{76E255E8-F471-44B9-B426-1BC563EAFC58}" dt="2024-04-17T02:54:39.788" v="1662" actId="1076"/>
          <ac:picMkLst>
            <pc:docMk/>
            <pc:sldMk cId="1679969556" sldId="270"/>
            <ac:picMk id="6" creationId="{603DA2FA-D39E-FFD5-9EDE-DFCBC4715FAC}"/>
          </ac:picMkLst>
        </pc:picChg>
        <pc:picChg chg="add mod">
          <ac:chgData name="Riley Fiske" userId="0de29409cc2c4f63" providerId="LiveId" clId="{76E255E8-F471-44B9-B426-1BC563EAFC58}" dt="2024-04-17T02:54:30.634" v="1660" actId="1076"/>
          <ac:picMkLst>
            <pc:docMk/>
            <pc:sldMk cId="1679969556" sldId="270"/>
            <ac:picMk id="9" creationId="{46F506E1-D50A-4501-2CAE-52C20F271849}"/>
          </ac:picMkLst>
        </pc:picChg>
        <pc:picChg chg="add mod">
          <ac:chgData name="Riley Fiske" userId="0de29409cc2c4f63" providerId="LiveId" clId="{76E255E8-F471-44B9-B426-1BC563EAFC58}" dt="2024-04-17T02:54:24.318" v="1656" actId="1076"/>
          <ac:picMkLst>
            <pc:docMk/>
            <pc:sldMk cId="1679969556" sldId="270"/>
            <ac:picMk id="11" creationId="{C551F9B6-11CA-0B7F-619A-645A4529BF88}"/>
          </ac:picMkLst>
        </pc:picChg>
        <pc:picChg chg="add mod">
          <ac:chgData name="Riley Fiske" userId="0de29409cc2c4f63" providerId="LiveId" clId="{76E255E8-F471-44B9-B426-1BC563EAFC58}" dt="2024-04-17T02:54:27.938" v="1658" actId="1076"/>
          <ac:picMkLst>
            <pc:docMk/>
            <pc:sldMk cId="1679969556" sldId="270"/>
            <ac:picMk id="13" creationId="{CF3FC482-269C-2702-0411-7115413B46A8}"/>
          </ac:picMkLst>
        </pc:picChg>
        <pc:picChg chg="add mod">
          <ac:chgData name="Riley Fiske" userId="0de29409cc2c4f63" providerId="LiveId" clId="{76E255E8-F471-44B9-B426-1BC563EAFC58}" dt="2024-04-17T02:54:33.569" v="1661" actId="1076"/>
          <ac:picMkLst>
            <pc:docMk/>
            <pc:sldMk cId="1679969556" sldId="270"/>
            <ac:picMk id="15" creationId="{D0A3819E-2DB6-5734-6B1B-7A72EAB1A966}"/>
          </ac:picMkLst>
        </pc:picChg>
      </pc:sldChg>
      <pc:sldChg chg="new del">
        <pc:chgData name="Riley Fiske" userId="0de29409cc2c4f63" providerId="LiveId" clId="{76E255E8-F471-44B9-B426-1BC563EAFC58}" dt="2024-04-17T02:48:24.442" v="1577" actId="2696"/>
        <pc:sldMkLst>
          <pc:docMk/>
          <pc:sldMk cId="4042031374" sldId="270"/>
        </pc:sldMkLst>
      </pc:sldChg>
      <pc:sldChg chg="delSp modSp new mod">
        <pc:chgData name="Riley Fiske" userId="0de29409cc2c4f63" providerId="LiveId" clId="{76E255E8-F471-44B9-B426-1BC563EAFC58}" dt="2024-04-17T02:59:22.178" v="2123" actId="20577"/>
        <pc:sldMkLst>
          <pc:docMk/>
          <pc:sldMk cId="1320661685" sldId="271"/>
        </pc:sldMkLst>
        <pc:spChg chg="mod">
          <ac:chgData name="Riley Fiske" userId="0de29409cc2c4f63" providerId="LiveId" clId="{76E255E8-F471-44B9-B426-1BC563EAFC58}" dt="2024-04-17T02:55:01.299" v="1687" actId="20577"/>
          <ac:spMkLst>
            <pc:docMk/>
            <pc:sldMk cId="1320661685" sldId="271"/>
            <ac:spMk id="2" creationId="{BEBBE0CE-F8C4-3469-2EEB-7005B5FE7FA6}"/>
          </ac:spMkLst>
        </pc:spChg>
        <pc:spChg chg="mod">
          <ac:chgData name="Riley Fiske" userId="0de29409cc2c4f63" providerId="LiveId" clId="{76E255E8-F471-44B9-B426-1BC563EAFC58}" dt="2024-04-17T02:59:22.178" v="2123" actId="20577"/>
          <ac:spMkLst>
            <pc:docMk/>
            <pc:sldMk cId="1320661685" sldId="271"/>
            <ac:spMk id="3" creationId="{A3366FF5-9632-78B4-4431-9365C902BBE8}"/>
          </ac:spMkLst>
        </pc:spChg>
        <pc:spChg chg="del">
          <ac:chgData name="Riley Fiske" userId="0de29409cc2c4f63" providerId="LiveId" clId="{76E255E8-F471-44B9-B426-1BC563EAFC58}" dt="2024-04-17T02:55:04.738" v="1688" actId="478"/>
          <ac:spMkLst>
            <pc:docMk/>
            <pc:sldMk cId="1320661685" sldId="271"/>
            <ac:spMk id="4" creationId="{F33489C8-E23A-405A-469D-B64A5EFA70AC}"/>
          </ac:spMkLst>
        </pc:spChg>
      </pc:sldChg>
      <pc:sldChg chg="new del">
        <pc:chgData name="Riley Fiske" userId="0de29409cc2c4f63" providerId="LiveId" clId="{76E255E8-F471-44B9-B426-1BC563EAFC58}" dt="2024-04-17T02:59:43.804" v="2125" actId="2696"/>
        <pc:sldMkLst>
          <pc:docMk/>
          <pc:sldMk cId="288838980" sldId="272"/>
        </pc:sldMkLst>
      </pc:sldChg>
      <pc:sldChg chg="delSp modSp new mod">
        <pc:chgData name="Riley Fiske" userId="0de29409cc2c4f63" providerId="LiveId" clId="{76E255E8-F471-44B9-B426-1BC563EAFC58}" dt="2024-04-17T16:03:22.964" v="3703" actId="20577"/>
        <pc:sldMkLst>
          <pc:docMk/>
          <pc:sldMk cId="3606193735" sldId="272"/>
        </pc:sldMkLst>
        <pc:spChg chg="mod">
          <ac:chgData name="Riley Fiske" userId="0de29409cc2c4f63" providerId="LiveId" clId="{76E255E8-F471-44B9-B426-1BC563EAFC58}" dt="2024-04-17T02:59:51.598" v="2144" actId="20577"/>
          <ac:spMkLst>
            <pc:docMk/>
            <pc:sldMk cId="3606193735" sldId="272"/>
            <ac:spMk id="2" creationId="{2CD6FB82-4100-68EF-661B-6488DF938CCF}"/>
          </ac:spMkLst>
        </pc:spChg>
        <pc:spChg chg="mod">
          <ac:chgData name="Riley Fiske" userId="0de29409cc2c4f63" providerId="LiveId" clId="{76E255E8-F471-44B9-B426-1BC563EAFC58}" dt="2024-04-17T16:03:22.964" v="3703" actId="20577"/>
          <ac:spMkLst>
            <pc:docMk/>
            <pc:sldMk cId="3606193735" sldId="272"/>
            <ac:spMk id="3" creationId="{9AA37835-BE97-67F4-54C4-5557307A0600}"/>
          </ac:spMkLst>
        </pc:spChg>
        <pc:spChg chg="del">
          <ac:chgData name="Riley Fiske" userId="0de29409cc2c4f63" providerId="LiveId" clId="{76E255E8-F471-44B9-B426-1BC563EAFC58}" dt="2024-04-17T02:59:54.787" v="2145" actId="478"/>
          <ac:spMkLst>
            <pc:docMk/>
            <pc:sldMk cId="3606193735" sldId="272"/>
            <ac:spMk id="4" creationId="{49C67AB8-1FF1-6D13-3DF2-169F171276C3}"/>
          </ac:spMkLst>
        </pc:spChg>
      </pc:sldChg>
      <pc:sldChg chg="new del">
        <pc:chgData name="Riley Fiske" userId="0de29409cc2c4f63" providerId="LiveId" clId="{76E255E8-F471-44B9-B426-1BC563EAFC58}" dt="2024-04-17T03:20:52.694" v="2634" actId="2696"/>
        <pc:sldMkLst>
          <pc:docMk/>
          <pc:sldMk cId="1247019393" sldId="273"/>
        </pc:sldMkLst>
      </pc:sldChg>
      <pc:sldChg chg="modSp new mod">
        <pc:chgData name="Riley Fiske" userId="0de29409cc2c4f63" providerId="LiveId" clId="{76E255E8-F471-44B9-B426-1BC563EAFC58}" dt="2024-04-17T03:21:05.495" v="2656" actId="20577"/>
        <pc:sldMkLst>
          <pc:docMk/>
          <pc:sldMk cId="2885832905" sldId="273"/>
        </pc:sldMkLst>
        <pc:spChg chg="mod">
          <ac:chgData name="Riley Fiske" userId="0de29409cc2c4f63" providerId="LiveId" clId="{76E255E8-F471-44B9-B426-1BC563EAFC58}" dt="2024-04-17T03:21:05.495" v="2656" actId="20577"/>
          <ac:spMkLst>
            <pc:docMk/>
            <pc:sldMk cId="2885832905" sldId="273"/>
            <ac:spMk id="3" creationId="{15F05FBC-59AE-6B1F-CA4C-CD8E10C191DF}"/>
          </ac:spMkLst>
        </pc:spChg>
      </pc:sldChg>
      <pc:sldChg chg="new del">
        <pc:chgData name="Riley Fiske" userId="0de29409cc2c4f63" providerId="LiveId" clId="{76E255E8-F471-44B9-B426-1BC563EAFC58}" dt="2024-04-17T03:21:11.258" v="2658" actId="2696"/>
        <pc:sldMkLst>
          <pc:docMk/>
          <pc:sldMk cId="2415517705" sldId="274"/>
        </pc:sldMkLst>
      </pc:sldChg>
      <pc:sldChg chg="addSp delSp modSp new mod">
        <pc:chgData name="Riley Fiske" userId="0de29409cc2c4f63" providerId="LiveId" clId="{76E255E8-F471-44B9-B426-1BC563EAFC58}" dt="2024-04-17T03:24:44.565" v="2929" actId="478"/>
        <pc:sldMkLst>
          <pc:docMk/>
          <pc:sldMk cId="3474975471" sldId="274"/>
        </pc:sldMkLst>
        <pc:spChg chg="mod">
          <ac:chgData name="Riley Fiske" userId="0de29409cc2c4f63" providerId="LiveId" clId="{76E255E8-F471-44B9-B426-1BC563EAFC58}" dt="2024-04-17T03:24:37.734" v="2927" actId="20577"/>
          <ac:spMkLst>
            <pc:docMk/>
            <pc:sldMk cId="3474975471" sldId="274"/>
            <ac:spMk id="2" creationId="{DF9CDE89-6012-F53F-3B09-67B4FA7D3C15}"/>
          </ac:spMkLst>
        </pc:spChg>
        <pc:spChg chg="del mod">
          <ac:chgData name="Riley Fiske" userId="0de29409cc2c4f63" providerId="LiveId" clId="{76E255E8-F471-44B9-B426-1BC563EAFC58}" dt="2024-04-17T03:23:07.034" v="2758" actId="478"/>
          <ac:spMkLst>
            <pc:docMk/>
            <pc:sldMk cId="3474975471" sldId="274"/>
            <ac:spMk id="3" creationId="{35ED5BB7-86C9-C802-E46E-4C12BADB9C41}"/>
          </ac:spMkLst>
        </pc:spChg>
        <pc:spChg chg="del">
          <ac:chgData name="Riley Fiske" userId="0de29409cc2c4f63" providerId="LiveId" clId="{76E255E8-F471-44B9-B426-1BC563EAFC58}" dt="2024-04-17T03:22:05.345" v="2681" actId="478"/>
          <ac:spMkLst>
            <pc:docMk/>
            <pc:sldMk cId="3474975471" sldId="274"/>
            <ac:spMk id="4" creationId="{989BC3AA-D084-A044-7F00-5DAE8DEA181D}"/>
          </ac:spMkLst>
        </pc:spChg>
        <pc:spChg chg="add del mod">
          <ac:chgData name="Riley Fiske" userId="0de29409cc2c4f63" providerId="LiveId" clId="{76E255E8-F471-44B9-B426-1BC563EAFC58}" dt="2024-04-17T03:24:40.624" v="2928" actId="478"/>
          <ac:spMkLst>
            <pc:docMk/>
            <pc:sldMk cId="3474975471" sldId="274"/>
            <ac:spMk id="5" creationId="{20B332A3-A3B7-8008-E7B2-D9FB2930ECC5}"/>
          </ac:spMkLst>
        </pc:spChg>
        <pc:spChg chg="add del mod">
          <ac:chgData name="Riley Fiske" userId="0de29409cc2c4f63" providerId="LiveId" clId="{76E255E8-F471-44B9-B426-1BC563EAFC58}" dt="2024-04-17T03:23:08.575" v="2759" actId="478"/>
          <ac:spMkLst>
            <pc:docMk/>
            <pc:sldMk cId="3474975471" sldId="274"/>
            <ac:spMk id="7" creationId="{2ED4D7F4-6176-8FA9-E62E-25A61AA7B96B}"/>
          </ac:spMkLst>
        </pc:spChg>
        <pc:spChg chg="add mod">
          <ac:chgData name="Riley Fiske" userId="0de29409cc2c4f63" providerId="LiveId" clId="{76E255E8-F471-44B9-B426-1BC563EAFC58}" dt="2024-04-17T03:24:19.015" v="2900" actId="20577"/>
          <ac:spMkLst>
            <pc:docMk/>
            <pc:sldMk cId="3474975471" sldId="274"/>
            <ac:spMk id="9" creationId="{B4392701-5A64-0CCA-B2B9-CC78A5B862F8}"/>
          </ac:spMkLst>
        </pc:spChg>
        <pc:spChg chg="add del mod">
          <ac:chgData name="Riley Fiske" userId="0de29409cc2c4f63" providerId="LiveId" clId="{76E255E8-F471-44B9-B426-1BC563EAFC58}" dt="2024-04-17T03:24:44.565" v="2929" actId="478"/>
          <ac:spMkLst>
            <pc:docMk/>
            <pc:sldMk cId="3474975471" sldId="274"/>
            <ac:spMk id="11" creationId="{B64FEF04-26DF-78B3-2099-0D7779B2CD4A}"/>
          </ac:spMkLst>
        </pc:spChg>
        <pc:picChg chg="add mod">
          <ac:chgData name="Riley Fiske" userId="0de29409cc2c4f63" providerId="LiveId" clId="{76E255E8-F471-44B9-B426-1BC563EAFC58}" dt="2024-04-17T03:23:12.789" v="2760"/>
          <ac:picMkLst>
            <pc:docMk/>
            <pc:sldMk cId="3474975471" sldId="274"/>
            <ac:picMk id="8" creationId="{1CE58D9E-2DA2-A333-F94A-31CC61FADD86}"/>
          </ac:picMkLst>
        </pc:picChg>
      </pc:sldChg>
      <pc:sldChg chg="addSp modSp new mod">
        <pc:chgData name="Riley Fiske" userId="0de29409cc2c4f63" providerId="LiveId" clId="{76E255E8-F471-44B9-B426-1BC563EAFC58}" dt="2024-04-17T03:25:35.402" v="3016"/>
        <pc:sldMkLst>
          <pc:docMk/>
          <pc:sldMk cId="534090304" sldId="275"/>
        </pc:sldMkLst>
        <pc:spChg chg="mod">
          <ac:chgData name="Riley Fiske" userId="0de29409cc2c4f63" providerId="LiveId" clId="{76E255E8-F471-44B9-B426-1BC563EAFC58}" dt="2024-04-17T03:24:53.721" v="2953" actId="20577"/>
          <ac:spMkLst>
            <pc:docMk/>
            <pc:sldMk cId="534090304" sldId="275"/>
            <ac:spMk id="2" creationId="{F8493139-1B4F-CF0B-39B9-785B540D72C6}"/>
          </ac:spMkLst>
        </pc:spChg>
        <pc:picChg chg="add mod">
          <ac:chgData name="Riley Fiske" userId="0de29409cc2c4f63" providerId="LiveId" clId="{76E255E8-F471-44B9-B426-1BC563EAFC58}" dt="2024-04-17T03:25:35.402" v="3016"/>
          <ac:picMkLst>
            <pc:docMk/>
            <pc:sldMk cId="534090304" sldId="275"/>
            <ac:picMk id="5" creationId="{6E1ADEC4-8A2E-6578-7ED8-ECDC73DC74F1}"/>
          </ac:picMkLst>
        </pc:picChg>
      </pc:sldChg>
      <pc:sldChg chg="addSp delSp modSp new mod">
        <pc:chgData name="Riley Fiske" userId="0de29409cc2c4f63" providerId="LiveId" clId="{76E255E8-F471-44B9-B426-1BC563EAFC58}" dt="2024-04-17T03:25:48.974" v="3019"/>
        <pc:sldMkLst>
          <pc:docMk/>
          <pc:sldMk cId="2163818229" sldId="276"/>
        </pc:sldMkLst>
        <pc:spChg chg="mod">
          <ac:chgData name="Riley Fiske" userId="0de29409cc2c4f63" providerId="LiveId" clId="{76E255E8-F471-44B9-B426-1BC563EAFC58}" dt="2024-04-17T03:25:17.265" v="2989" actId="20577"/>
          <ac:spMkLst>
            <pc:docMk/>
            <pc:sldMk cId="2163818229" sldId="276"/>
            <ac:spMk id="2" creationId="{D3E9534A-EAD9-340B-753C-788F475C80F3}"/>
          </ac:spMkLst>
        </pc:spChg>
        <pc:spChg chg="del mod">
          <ac:chgData name="Riley Fiske" userId="0de29409cc2c4f63" providerId="LiveId" clId="{76E255E8-F471-44B9-B426-1BC563EAFC58}" dt="2024-04-17T03:25:06.456" v="2966" actId="478"/>
          <ac:spMkLst>
            <pc:docMk/>
            <pc:sldMk cId="2163818229" sldId="276"/>
            <ac:spMk id="3" creationId="{BA34CB13-9DEB-4DE4-76F8-4079B714D123}"/>
          </ac:spMkLst>
        </pc:spChg>
        <pc:spChg chg="add mod">
          <ac:chgData name="Riley Fiske" userId="0de29409cc2c4f63" providerId="LiveId" clId="{76E255E8-F471-44B9-B426-1BC563EAFC58}" dt="2024-04-17T03:25:07.735" v="2972" actId="20577"/>
          <ac:spMkLst>
            <pc:docMk/>
            <pc:sldMk cId="2163818229" sldId="276"/>
            <ac:spMk id="6" creationId="{57353387-E50D-C54E-493F-74CF76A96F0A}"/>
          </ac:spMkLst>
        </pc:spChg>
        <pc:picChg chg="add mod">
          <ac:chgData name="Riley Fiske" userId="0de29409cc2c4f63" providerId="LiveId" clId="{76E255E8-F471-44B9-B426-1BC563EAFC58}" dt="2024-04-17T03:25:48.974" v="3019"/>
          <ac:picMkLst>
            <pc:docMk/>
            <pc:sldMk cId="2163818229" sldId="276"/>
            <ac:picMk id="7" creationId="{81DF7521-D907-A04A-9759-597162206521}"/>
          </ac:picMkLst>
        </pc:picChg>
      </pc:sldChg>
      <pc:sldChg chg="addSp delSp modSp new mod">
        <pc:chgData name="Riley Fiske" userId="0de29409cc2c4f63" providerId="LiveId" clId="{76E255E8-F471-44B9-B426-1BC563EAFC58}" dt="2024-04-17T03:26:12.345" v="3023" actId="478"/>
        <pc:sldMkLst>
          <pc:docMk/>
          <pc:sldMk cId="870601092" sldId="277"/>
        </pc:sldMkLst>
        <pc:spChg chg="mod">
          <ac:chgData name="Riley Fiske" userId="0de29409cc2c4f63" providerId="LiveId" clId="{76E255E8-F471-44B9-B426-1BC563EAFC58}" dt="2024-04-17T03:25:43.185" v="3018" actId="20577"/>
          <ac:spMkLst>
            <pc:docMk/>
            <pc:sldMk cId="870601092" sldId="277"/>
            <ac:spMk id="2" creationId="{899C1565-D54C-040C-B66F-737F49BC7908}"/>
          </ac:spMkLst>
        </pc:spChg>
        <pc:spChg chg="del">
          <ac:chgData name="Riley Fiske" userId="0de29409cc2c4f63" providerId="LiveId" clId="{76E255E8-F471-44B9-B426-1BC563EAFC58}" dt="2024-04-17T03:26:12.345" v="3023" actId="478"/>
          <ac:spMkLst>
            <pc:docMk/>
            <pc:sldMk cId="870601092" sldId="277"/>
            <ac:spMk id="4" creationId="{EAC31DD0-6B05-A73D-8E1E-905BC929FAC7}"/>
          </ac:spMkLst>
        </pc:spChg>
        <pc:picChg chg="add del mod">
          <ac:chgData name="Riley Fiske" userId="0de29409cc2c4f63" providerId="LiveId" clId="{76E255E8-F471-44B9-B426-1BC563EAFC58}" dt="2024-04-17T03:25:53.669" v="3020" actId="478"/>
          <ac:picMkLst>
            <pc:docMk/>
            <pc:sldMk cId="870601092" sldId="277"/>
            <ac:picMk id="5" creationId="{27808281-AFEF-9783-0CF0-C2D44C25D247}"/>
          </ac:picMkLst>
        </pc:picChg>
        <pc:picChg chg="add mod">
          <ac:chgData name="Riley Fiske" userId="0de29409cc2c4f63" providerId="LiveId" clId="{76E255E8-F471-44B9-B426-1BC563EAFC58}" dt="2024-04-17T03:25:53.821" v="3021"/>
          <ac:picMkLst>
            <pc:docMk/>
            <pc:sldMk cId="870601092" sldId="277"/>
            <ac:picMk id="6" creationId="{787C95ED-FD1F-3D6B-04C0-53C6CAA9636B}"/>
          </ac:picMkLst>
        </pc:picChg>
      </pc:sldChg>
      <pc:sldChg chg="addSp modSp new mod">
        <pc:chgData name="Riley Fiske" userId="0de29409cc2c4f63" providerId="LiveId" clId="{76E255E8-F471-44B9-B426-1BC563EAFC58}" dt="2024-04-17T15:55:37.623" v="3152" actId="20577"/>
        <pc:sldMkLst>
          <pc:docMk/>
          <pc:sldMk cId="4203685317" sldId="278"/>
        </pc:sldMkLst>
        <pc:spChg chg="mod">
          <ac:chgData name="Riley Fiske" userId="0de29409cc2c4f63" providerId="LiveId" clId="{76E255E8-F471-44B9-B426-1BC563EAFC58}" dt="2024-04-17T03:25:28.625" v="3015" actId="20577"/>
          <ac:spMkLst>
            <pc:docMk/>
            <pc:sldMk cId="4203685317" sldId="278"/>
            <ac:spMk id="2" creationId="{10A24EF4-0A89-49BF-8864-26F1310C6BD5}"/>
          </ac:spMkLst>
        </pc:spChg>
        <pc:spChg chg="mod">
          <ac:chgData name="Riley Fiske" userId="0de29409cc2c4f63" providerId="LiveId" clId="{76E255E8-F471-44B9-B426-1BC563EAFC58}" dt="2024-04-17T15:55:37.623" v="3152" actId="20577"/>
          <ac:spMkLst>
            <pc:docMk/>
            <pc:sldMk cId="4203685317" sldId="278"/>
            <ac:spMk id="3" creationId="{B23F97AA-8FD1-3595-2F01-4D574EFA7731}"/>
          </ac:spMkLst>
        </pc:spChg>
        <pc:picChg chg="add mod">
          <ac:chgData name="Riley Fiske" userId="0de29409cc2c4f63" providerId="LiveId" clId="{76E255E8-F471-44B9-B426-1BC563EAFC58}" dt="2024-04-17T03:25:58.944" v="3022"/>
          <ac:picMkLst>
            <pc:docMk/>
            <pc:sldMk cId="4203685317" sldId="278"/>
            <ac:picMk id="5" creationId="{232B1733-F379-5139-D9BE-F9296C6212C3}"/>
          </ac:picMkLst>
        </pc:picChg>
      </pc:sldChg>
      <pc:sldChg chg="modSp new mod">
        <pc:chgData name="Riley Fiske" userId="0de29409cc2c4f63" providerId="LiveId" clId="{76E255E8-F471-44B9-B426-1BC563EAFC58}" dt="2024-04-17T03:43:25.016" v="3044" actId="20577"/>
        <pc:sldMkLst>
          <pc:docMk/>
          <pc:sldMk cId="3153606833" sldId="279"/>
        </pc:sldMkLst>
        <pc:spChg chg="mod">
          <ac:chgData name="Riley Fiske" userId="0de29409cc2c4f63" providerId="LiveId" clId="{76E255E8-F471-44B9-B426-1BC563EAFC58}" dt="2024-04-17T03:43:25.016" v="3044" actId="20577"/>
          <ac:spMkLst>
            <pc:docMk/>
            <pc:sldMk cId="3153606833" sldId="279"/>
            <ac:spMk id="3" creationId="{7B1A8ABB-BE84-83D4-EC87-A6CAC18E5DA7}"/>
          </ac:spMkLst>
        </pc:spChg>
      </pc:sldChg>
      <pc:sldChg chg="addSp modSp new mod modAnim">
        <pc:chgData name="Riley Fiske" userId="0de29409cc2c4f63" providerId="LiveId" clId="{76E255E8-F471-44B9-B426-1BC563EAFC58}" dt="2024-04-17T16:00:01.454" v="3499" actId="1076"/>
        <pc:sldMkLst>
          <pc:docMk/>
          <pc:sldMk cId="3179554813" sldId="280"/>
        </pc:sldMkLst>
        <pc:spChg chg="mod">
          <ac:chgData name="Riley Fiske" userId="0de29409cc2c4f63" providerId="LiveId" clId="{76E255E8-F471-44B9-B426-1BC563EAFC58}" dt="2024-04-17T03:43:44.924" v="3078" actId="20577"/>
          <ac:spMkLst>
            <pc:docMk/>
            <pc:sldMk cId="3179554813" sldId="280"/>
            <ac:spMk id="2" creationId="{250F4DA0-8CFA-5F96-E7FB-EABC75BFFAC0}"/>
          </ac:spMkLst>
        </pc:spChg>
        <pc:spChg chg="mod">
          <ac:chgData name="Riley Fiske" userId="0de29409cc2c4f63" providerId="LiveId" clId="{76E255E8-F471-44B9-B426-1BC563EAFC58}" dt="2024-04-17T15:59:11.910" v="3494" actId="14100"/>
          <ac:spMkLst>
            <pc:docMk/>
            <pc:sldMk cId="3179554813" sldId="280"/>
            <ac:spMk id="3" creationId="{7089ED30-B17C-D1B1-6D94-603214D54D91}"/>
          </ac:spMkLst>
        </pc:spChg>
        <pc:picChg chg="add mod">
          <ac:chgData name="Riley Fiske" userId="0de29409cc2c4f63" providerId="LiveId" clId="{76E255E8-F471-44B9-B426-1BC563EAFC58}" dt="2024-04-17T16:00:01.454" v="3499" actId="1076"/>
          <ac:picMkLst>
            <pc:docMk/>
            <pc:sldMk cId="3179554813" sldId="280"/>
            <ac:picMk id="4" creationId="{508D09B8-F7AB-0A59-C0C5-0A21061EF9BF}"/>
          </ac:picMkLst>
        </pc:picChg>
      </pc:sldChg>
      <pc:sldChg chg="new del">
        <pc:chgData name="Riley Fiske" userId="0de29409cc2c4f63" providerId="LiveId" clId="{76E255E8-F471-44B9-B426-1BC563EAFC58}" dt="2024-04-17T03:43:30.193" v="3046" actId="2696"/>
        <pc:sldMkLst>
          <pc:docMk/>
          <pc:sldMk cId="3447932122" sldId="280"/>
        </pc:sldMkLst>
      </pc:sldChg>
      <pc:sldChg chg="addSp delSp modSp new mod">
        <pc:chgData name="Riley Fiske" userId="0de29409cc2c4f63" providerId="LiveId" clId="{76E255E8-F471-44B9-B426-1BC563EAFC58}" dt="2024-04-17T16:10:19.503" v="3847" actId="1076"/>
        <pc:sldMkLst>
          <pc:docMk/>
          <pc:sldMk cId="3976155595" sldId="281"/>
        </pc:sldMkLst>
        <pc:spChg chg="mod">
          <ac:chgData name="Riley Fiske" userId="0de29409cc2c4f63" providerId="LiveId" clId="{76E255E8-F471-44B9-B426-1BC563EAFC58}" dt="2024-04-17T03:44:03.676" v="3107" actId="20577"/>
          <ac:spMkLst>
            <pc:docMk/>
            <pc:sldMk cId="3976155595" sldId="281"/>
            <ac:spMk id="2" creationId="{0A285486-0708-430A-D8E1-445912AC9FE6}"/>
          </ac:spMkLst>
        </pc:spChg>
        <pc:spChg chg="mod">
          <ac:chgData name="Riley Fiske" userId="0de29409cc2c4f63" providerId="LiveId" clId="{76E255E8-F471-44B9-B426-1BC563EAFC58}" dt="2024-04-17T16:04:19.304" v="3809" actId="20577"/>
          <ac:spMkLst>
            <pc:docMk/>
            <pc:sldMk cId="3976155595" sldId="281"/>
            <ac:spMk id="3" creationId="{611338B3-CD36-D642-7D7C-EFFB51DD2348}"/>
          </ac:spMkLst>
        </pc:spChg>
        <pc:spChg chg="del">
          <ac:chgData name="Riley Fiske" userId="0de29409cc2c4f63" providerId="LiveId" clId="{76E255E8-F471-44B9-B426-1BC563EAFC58}" dt="2024-04-17T16:00:59.801" v="3500" actId="478"/>
          <ac:spMkLst>
            <pc:docMk/>
            <pc:sldMk cId="3976155595" sldId="281"/>
            <ac:spMk id="4" creationId="{EB9BA7FB-91EE-8CE4-0B61-0C0337B8112E}"/>
          </ac:spMkLst>
        </pc:spChg>
        <pc:picChg chg="add mod modCrop">
          <ac:chgData name="Riley Fiske" userId="0de29409cc2c4f63" providerId="LiveId" clId="{76E255E8-F471-44B9-B426-1BC563EAFC58}" dt="2024-04-17T16:10:16.325" v="3845" actId="1076"/>
          <ac:picMkLst>
            <pc:docMk/>
            <pc:sldMk cId="3976155595" sldId="281"/>
            <ac:picMk id="6" creationId="{ABAF4920-1AF3-34DD-7DFF-167DB74240E1}"/>
          </ac:picMkLst>
        </pc:picChg>
        <pc:picChg chg="add mod">
          <ac:chgData name="Riley Fiske" userId="0de29409cc2c4f63" providerId="LiveId" clId="{76E255E8-F471-44B9-B426-1BC563EAFC58}" dt="2024-04-17T16:10:17.517" v="3846" actId="1076"/>
          <ac:picMkLst>
            <pc:docMk/>
            <pc:sldMk cId="3976155595" sldId="281"/>
            <ac:picMk id="1026" creationId="{B585C822-98B2-8BA4-F2AE-279EAABB5A7A}"/>
          </ac:picMkLst>
        </pc:picChg>
        <pc:picChg chg="add del mod">
          <ac:chgData name="Riley Fiske" userId="0de29409cc2c4f63" providerId="LiveId" clId="{76E255E8-F471-44B9-B426-1BC563EAFC58}" dt="2024-04-17T16:06:13.086" v="3817" actId="478"/>
          <ac:picMkLst>
            <pc:docMk/>
            <pc:sldMk cId="3976155595" sldId="281"/>
            <ac:picMk id="1028" creationId="{270EE86E-5C59-8601-14AD-F665DAE58470}"/>
          </ac:picMkLst>
        </pc:picChg>
        <pc:picChg chg="add mod">
          <ac:chgData name="Riley Fiske" userId="0de29409cc2c4f63" providerId="LiveId" clId="{76E255E8-F471-44B9-B426-1BC563EAFC58}" dt="2024-04-17T16:10:19.503" v="3847" actId="1076"/>
          <ac:picMkLst>
            <pc:docMk/>
            <pc:sldMk cId="3976155595" sldId="281"/>
            <ac:picMk id="1030" creationId="{85BD90CF-0329-63B4-DCBC-244A98F003D8}"/>
          </ac:picMkLst>
        </pc:picChg>
      </pc:sldChg>
      <pc:sldChg chg="addSp delSp modSp new mod">
        <pc:chgData name="Riley Fiske" userId="0de29409cc2c4f63" providerId="LiveId" clId="{76E255E8-F471-44B9-B426-1BC563EAFC58}" dt="2024-04-17T18:27:51" v="4775" actId="1076"/>
        <pc:sldMkLst>
          <pc:docMk/>
          <pc:sldMk cId="3890876731" sldId="282"/>
        </pc:sldMkLst>
        <pc:spChg chg="mod">
          <ac:chgData name="Riley Fiske" userId="0de29409cc2c4f63" providerId="LiveId" clId="{76E255E8-F471-44B9-B426-1BC563EAFC58}" dt="2024-04-17T03:44:09.387" v="3119" actId="20577"/>
          <ac:spMkLst>
            <pc:docMk/>
            <pc:sldMk cId="3890876731" sldId="282"/>
            <ac:spMk id="2" creationId="{0AD147BD-F08F-6013-FC19-4D42FB5BE9A8}"/>
          </ac:spMkLst>
        </pc:spChg>
        <pc:spChg chg="mod">
          <ac:chgData name="Riley Fiske" userId="0de29409cc2c4f63" providerId="LiveId" clId="{76E255E8-F471-44B9-B426-1BC563EAFC58}" dt="2024-04-17T18:27:02.805" v="4766" actId="14100"/>
          <ac:spMkLst>
            <pc:docMk/>
            <pc:sldMk cId="3890876731" sldId="282"/>
            <ac:spMk id="3" creationId="{9E63528A-F009-8022-A75C-8A1E61BA1233}"/>
          </ac:spMkLst>
        </pc:spChg>
        <pc:spChg chg="del">
          <ac:chgData name="Riley Fiske" userId="0de29409cc2c4f63" providerId="LiveId" clId="{76E255E8-F471-44B9-B426-1BC563EAFC58}" dt="2024-04-17T16:10:24.569" v="3848" actId="478"/>
          <ac:spMkLst>
            <pc:docMk/>
            <pc:sldMk cId="3890876731" sldId="282"/>
            <ac:spMk id="4" creationId="{BEE0AF48-EF36-8790-3C16-7C885885A256}"/>
          </ac:spMkLst>
        </pc:spChg>
        <pc:picChg chg="add mod">
          <ac:chgData name="Riley Fiske" userId="0de29409cc2c4f63" providerId="LiveId" clId="{76E255E8-F471-44B9-B426-1BC563EAFC58}" dt="2024-04-17T18:27:49.698" v="4774" actId="1076"/>
          <ac:picMkLst>
            <pc:docMk/>
            <pc:sldMk cId="3890876731" sldId="282"/>
            <ac:picMk id="4" creationId="{4C62A0D6-F317-32FF-9ECB-0573665304E7}"/>
          </ac:picMkLst>
        </pc:picChg>
        <pc:picChg chg="add mod">
          <ac:chgData name="Riley Fiske" userId="0de29409cc2c4f63" providerId="LiveId" clId="{76E255E8-F471-44B9-B426-1BC563EAFC58}" dt="2024-04-17T18:27:51" v="4775" actId="1076"/>
          <ac:picMkLst>
            <pc:docMk/>
            <pc:sldMk cId="3890876731" sldId="282"/>
            <ac:picMk id="1026" creationId="{6F026441-6903-6D2E-451C-5D2B3CEF3F4C}"/>
          </ac:picMkLst>
        </pc:picChg>
      </pc:sldChg>
      <pc:sldChg chg="addSp delSp modSp new mod">
        <pc:chgData name="Riley Fiske" userId="0de29409cc2c4f63" providerId="LiveId" clId="{76E255E8-F471-44B9-B426-1BC563EAFC58}" dt="2024-04-17T16:35:43.504" v="4746"/>
        <pc:sldMkLst>
          <pc:docMk/>
          <pc:sldMk cId="2539088930" sldId="283"/>
        </pc:sldMkLst>
        <pc:spChg chg="mod">
          <ac:chgData name="Riley Fiske" userId="0de29409cc2c4f63" providerId="LiveId" clId="{76E255E8-F471-44B9-B426-1BC563EAFC58}" dt="2024-04-17T16:14:37.422" v="4309" actId="20577"/>
          <ac:spMkLst>
            <pc:docMk/>
            <pc:sldMk cId="2539088930" sldId="283"/>
            <ac:spMk id="2" creationId="{092B01BF-90F1-F567-927F-3480775377F0}"/>
          </ac:spMkLst>
        </pc:spChg>
        <pc:spChg chg="mod">
          <ac:chgData name="Riley Fiske" userId="0de29409cc2c4f63" providerId="LiveId" clId="{76E255E8-F471-44B9-B426-1BC563EAFC58}" dt="2024-04-17T16:33:48.562" v="4730" actId="14100"/>
          <ac:spMkLst>
            <pc:docMk/>
            <pc:sldMk cId="2539088930" sldId="283"/>
            <ac:spMk id="3" creationId="{E947F90B-FA91-F9F4-4696-6A1BA96C535C}"/>
          </ac:spMkLst>
        </pc:spChg>
        <pc:spChg chg="del">
          <ac:chgData name="Riley Fiske" userId="0de29409cc2c4f63" providerId="LiveId" clId="{76E255E8-F471-44B9-B426-1BC563EAFC58}" dt="2024-04-17T16:12:15.804" v="4100" actId="478"/>
          <ac:spMkLst>
            <pc:docMk/>
            <pc:sldMk cId="2539088930" sldId="283"/>
            <ac:spMk id="4" creationId="{03B03003-EF7D-E138-3AD0-E8816A0B66FD}"/>
          </ac:spMkLst>
        </pc:spChg>
        <pc:picChg chg="add mod">
          <ac:chgData name="Riley Fiske" userId="0de29409cc2c4f63" providerId="LiveId" clId="{76E255E8-F471-44B9-B426-1BC563EAFC58}" dt="2024-04-17T16:34:05.640" v="4734" actId="14100"/>
          <ac:picMkLst>
            <pc:docMk/>
            <pc:sldMk cId="2539088930" sldId="283"/>
            <ac:picMk id="5" creationId="{33D9F480-2D49-2697-E3BF-055BD60981C1}"/>
          </ac:picMkLst>
        </pc:picChg>
        <pc:picChg chg="add mod">
          <ac:chgData name="Riley Fiske" userId="0de29409cc2c4f63" providerId="LiveId" clId="{76E255E8-F471-44B9-B426-1BC563EAFC58}" dt="2024-04-17T16:35:17.593" v="4742"/>
          <ac:picMkLst>
            <pc:docMk/>
            <pc:sldMk cId="2539088930" sldId="283"/>
            <ac:picMk id="2050" creationId="{EEDD5A0B-A2FA-722F-E7AB-6D12E430952D}"/>
          </ac:picMkLst>
        </pc:picChg>
        <pc:picChg chg="add mod">
          <ac:chgData name="Riley Fiske" userId="0de29409cc2c4f63" providerId="LiveId" clId="{76E255E8-F471-44B9-B426-1BC563EAFC58}" dt="2024-04-17T16:35:43.504" v="4746"/>
          <ac:picMkLst>
            <pc:docMk/>
            <pc:sldMk cId="2539088930" sldId="283"/>
            <ac:picMk id="2052" creationId="{CBCF2796-B5BE-D168-6CCA-00F6B178AAB7}"/>
          </ac:picMkLst>
        </pc:picChg>
      </pc:sldChg>
      <pc:sldChg chg="new del">
        <pc:chgData name="Riley Fiske" userId="0de29409cc2c4f63" providerId="LiveId" clId="{76E255E8-F471-44B9-B426-1BC563EAFC58}" dt="2024-04-17T16:12:00.400" v="4094" actId="2696"/>
        <pc:sldMkLst>
          <pc:docMk/>
          <pc:sldMk cId="3475562557" sldId="285"/>
        </pc:sldMkLst>
      </pc:sldChg>
      <pc:sldChg chg="modSp new mod">
        <pc:chgData name="Riley Fiske" userId="0de29409cc2c4f63" providerId="LiveId" clId="{76E255E8-F471-44B9-B426-1BC563EAFC58}" dt="2024-04-17T16:12:08.447" v="4099" actId="20577"/>
        <pc:sldMkLst>
          <pc:docMk/>
          <pc:sldMk cId="3507085055" sldId="285"/>
        </pc:sldMkLst>
        <pc:spChg chg="mod">
          <ac:chgData name="Riley Fiske" userId="0de29409cc2c4f63" providerId="LiveId" clId="{76E255E8-F471-44B9-B426-1BC563EAFC58}" dt="2024-04-17T16:12:08.447" v="4099" actId="20577"/>
          <ac:spMkLst>
            <pc:docMk/>
            <pc:sldMk cId="3507085055" sldId="285"/>
            <ac:spMk id="3" creationId="{CD00FB33-6214-230D-F178-C79FE9571881}"/>
          </ac:spMkLst>
        </pc:spChg>
      </pc:sldChg>
      <pc:sldChg chg="addSp delSp modSp new mod">
        <pc:chgData name="Riley Fiske" userId="0de29409cc2c4f63" providerId="LiveId" clId="{76E255E8-F471-44B9-B426-1BC563EAFC58}" dt="2024-04-17T16:37:35.399" v="4764" actId="14100"/>
        <pc:sldMkLst>
          <pc:docMk/>
          <pc:sldMk cId="2340490783" sldId="286"/>
        </pc:sldMkLst>
        <pc:spChg chg="mod">
          <ac:chgData name="Riley Fiske" userId="0de29409cc2c4f63" providerId="LiveId" clId="{76E255E8-F471-44B9-B426-1BC563EAFC58}" dt="2024-04-17T16:14:47.320" v="4337" actId="20577"/>
          <ac:spMkLst>
            <pc:docMk/>
            <pc:sldMk cId="2340490783" sldId="286"/>
            <ac:spMk id="2" creationId="{917D8795-3E7E-E8CD-DFC9-7FE6D3705FFD}"/>
          </ac:spMkLst>
        </pc:spChg>
        <pc:spChg chg="mod">
          <ac:chgData name="Riley Fiske" userId="0de29409cc2c4f63" providerId="LiveId" clId="{76E255E8-F471-44B9-B426-1BC563EAFC58}" dt="2024-04-17T16:33:08.415" v="4722" actId="20577"/>
          <ac:spMkLst>
            <pc:docMk/>
            <pc:sldMk cId="2340490783" sldId="286"/>
            <ac:spMk id="3" creationId="{35E91639-8306-62E9-55A6-D0266ADE0218}"/>
          </ac:spMkLst>
        </pc:spChg>
        <pc:spChg chg="del">
          <ac:chgData name="Riley Fiske" userId="0de29409cc2c4f63" providerId="LiveId" clId="{76E255E8-F471-44B9-B426-1BC563EAFC58}" dt="2024-04-17T16:14:50.327" v="4338" actId="478"/>
          <ac:spMkLst>
            <pc:docMk/>
            <pc:sldMk cId="2340490783" sldId="286"/>
            <ac:spMk id="4" creationId="{7DAF2B35-878C-B9FC-4AC7-E8D7F1F5D18B}"/>
          </ac:spMkLst>
        </pc:spChg>
        <pc:spChg chg="add mod">
          <ac:chgData name="Riley Fiske" userId="0de29409cc2c4f63" providerId="LiveId" clId="{76E255E8-F471-44B9-B426-1BC563EAFC58}" dt="2024-04-17T16:36:04.457" v="4748" actId="1076"/>
          <ac:spMkLst>
            <pc:docMk/>
            <pc:sldMk cId="2340490783" sldId="286"/>
            <ac:spMk id="6" creationId="{05C739F2-48F3-F3B3-F45E-713C7AFDFE06}"/>
          </ac:spMkLst>
        </pc:spChg>
        <pc:spChg chg="add mod">
          <ac:chgData name="Riley Fiske" userId="0de29409cc2c4f63" providerId="LiveId" clId="{76E255E8-F471-44B9-B426-1BC563EAFC58}" dt="2024-04-17T16:36:33.060" v="4754" actId="1076"/>
          <ac:spMkLst>
            <pc:docMk/>
            <pc:sldMk cId="2340490783" sldId="286"/>
            <ac:spMk id="8" creationId="{22B5703F-AC91-B2A5-439D-CF44118CEB93}"/>
          </ac:spMkLst>
        </pc:spChg>
        <pc:spChg chg="add mod">
          <ac:chgData name="Riley Fiske" userId="0de29409cc2c4f63" providerId="LiveId" clId="{76E255E8-F471-44B9-B426-1BC563EAFC58}" dt="2024-04-17T16:36:49.076" v="4756" actId="1076"/>
          <ac:spMkLst>
            <pc:docMk/>
            <pc:sldMk cId="2340490783" sldId="286"/>
            <ac:spMk id="10" creationId="{15DC2965-2486-8A24-524E-D937CC5ECA0D}"/>
          </ac:spMkLst>
        </pc:spChg>
        <pc:spChg chg="add mod">
          <ac:chgData name="Riley Fiske" userId="0de29409cc2c4f63" providerId="LiveId" clId="{76E255E8-F471-44B9-B426-1BC563EAFC58}" dt="2024-04-17T16:37:35.399" v="4764" actId="14100"/>
          <ac:spMkLst>
            <pc:docMk/>
            <pc:sldMk cId="2340490783" sldId="286"/>
            <ac:spMk id="12" creationId="{45488498-4338-8D82-7824-1D88E9784BAC}"/>
          </ac:spMkLst>
        </pc:spChg>
        <pc:picChg chg="add mod">
          <ac:chgData name="Riley Fiske" userId="0de29409cc2c4f63" providerId="LiveId" clId="{76E255E8-F471-44B9-B426-1BC563EAFC58}" dt="2024-04-17T16:36:04.457" v="4748" actId="1076"/>
          <ac:picMkLst>
            <pc:docMk/>
            <pc:sldMk cId="2340490783" sldId="286"/>
            <ac:picMk id="5" creationId="{D4606548-4C95-0F44-13FC-872BE02132A3}"/>
          </ac:picMkLst>
        </pc:picChg>
        <pc:picChg chg="add mod">
          <ac:chgData name="Riley Fiske" userId="0de29409cc2c4f63" providerId="LiveId" clId="{76E255E8-F471-44B9-B426-1BC563EAFC58}" dt="2024-04-17T16:36:29.403" v="4753" actId="1076"/>
          <ac:picMkLst>
            <pc:docMk/>
            <pc:sldMk cId="2340490783" sldId="286"/>
            <ac:picMk id="7" creationId="{190A0C9E-1191-82DB-A2A3-D69253EA2E9F}"/>
          </ac:picMkLst>
        </pc:picChg>
        <pc:picChg chg="add mod">
          <ac:chgData name="Riley Fiske" userId="0de29409cc2c4f63" providerId="LiveId" clId="{76E255E8-F471-44B9-B426-1BC563EAFC58}" dt="2024-04-17T16:36:49.076" v="4756" actId="1076"/>
          <ac:picMkLst>
            <pc:docMk/>
            <pc:sldMk cId="2340490783" sldId="286"/>
            <ac:picMk id="9" creationId="{A223AB01-E895-2EF3-B9FA-5B0D62097323}"/>
          </ac:picMkLst>
        </pc:picChg>
        <pc:picChg chg="add mod">
          <ac:chgData name="Riley Fiske" userId="0de29409cc2c4f63" providerId="LiveId" clId="{76E255E8-F471-44B9-B426-1BC563EAFC58}" dt="2024-04-17T16:37:32.597" v="4763" actId="1076"/>
          <ac:picMkLst>
            <pc:docMk/>
            <pc:sldMk cId="2340490783" sldId="286"/>
            <ac:picMk id="11" creationId="{4872D73C-2056-9663-42EF-DE010617E092}"/>
          </ac:picMkLst>
        </pc:picChg>
      </pc:sldChg>
      <pc:sldMasterChg chg="del delSldLayout">
        <pc:chgData name="Riley Fiske" userId="0de29409cc2c4f63" providerId="LiveId" clId="{76E255E8-F471-44B9-B426-1BC563EAFC58}" dt="2024-04-17T01:45:50.629" v="1" actId="2696"/>
        <pc:sldMasterMkLst>
          <pc:docMk/>
          <pc:sldMasterMk cId="889990210" sldId="2147483648"/>
        </pc:sldMasterMkLst>
        <pc:sldLayoutChg chg="del">
          <pc:chgData name="Riley Fiske" userId="0de29409cc2c4f63" providerId="LiveId" clId="{76E255E8-F471-44B9-B426-1BC563EAFC58}" dt="2024-04-17T01:45:50.629" v="1" actId="2696"/>
          <pc:sldLayoutMkLst>
            <pc:docMk/>
            <pc:sldMasterMk cId="889990210" sldId="2147483648"/>
            <pc:sldLayoutMk cId="1040062780" sldId="2147483649"/>
          </pc:sldLayoutMkLst>
        </pc:sldLayoutChg>
        <pc:sldLayoutChg chg="del">
          <pc:chgData name="Riley Fiske" userId="0de29409cc2c4f63" providerId="LiveId" clId="{76E255E8-F471-44B9-B426-1BC563EAFC58}" dt="2024-04-17T01:45:50.629" v="1" actId="2696"/>
          <pc:sldLayoutMkLst>
            <pc:docMk/>
            <pc:sldMasterMk cId="889990210" sldId="2147483648"/>
            <pc:sldLayoutMk cId="2938270769" sldId="2147483650"/>
          </pc:sldLayoutMkLst>
        </pc:sldLayoutChg>
        <pc:sldLayoutChg chg="del">
          <pc:chgData name="Riley Fiske" userId="0de29409cc2c4f63" providerId="LiveId" clId="{76E255E8-F471-44B9-B426-1BC563EAFC58}" dt="2024-04-17T01:45:50.629" v="1" actId="2696"/>
          <pc:sldLayoutMkLst>
            <pc:docMk/>
            <pc:sldMasterMk cId="889990210" sldId="2147483648"/>
            <pc:sldLayoutMk cId="1341088106" sldId="2147483651"/>
          </pc:sldLayoutMkLst>
        </pc:sldLayoutChg>
        <pc:sldLayoutChg chg="del">
          <pc:chgData name="Riley Fiske" userId="0de29409cc2c4f63" providerId="LiveId" clId="{76E255E8-F471-44B9-B426-1BC563EAFC58}" dt="2024-04-17T01:45:50.629" v="1" actId="2696"/>
          <pc:sldLayoutMkLst>
            <pc:docMk/>
            <pc:sldMasterMk cId="889990210" sldId="2147483648"/>
            <pc:sldLayoutMk cId="2056315004" sldId="2147483652"/>
          </pc:sldLayoutMkLst>
        </pc:sldLayoutChg>
        <pc:sldLayoutChg chg="del">
          <pc:chgData name="Riley Fiske" userId="0de29409cc2c4f63" providerId="LiveId" clId="{76E255E8-F471-44B9-B426-1BC563EAFC58}" dt="2024-04-17T01:45:50.629" v="1" actId="2696"/>
          <pc:sldLayoutMkLst>
            <pc:docMk/>
            <pc:sldMasterMk cId="889990210" sldId="2147483648"/>
            <pc:sldLayoutMk cId="4082343589" sldId="2147483653"/>
          </pc:sldLayoutMkLst>
        </pc:sldLayoutChg>
        <pc:sldLayoutChg chg="del">
          <pc:chgData name="Riley Fiske" userId="0de29409cc2c4f63" providerId="LiveId" clId="{76E255E8-F471-44B9-B426-1BC563EAFC58}" dt="2024-04-17T01:45:50.629" v="1" actId="2696"/>
          <pc:sldLayoutMkLst>
            <pc:docMk/>
            <pc:sldMasterMk cId="889990210" sldId="2147483648"/>
            <pc:sldLayoutMk cId="2608519688" sldId="2147483654"/>
          </pc:sldLayoutMkLst>
        </pc:sldLayoutChg>
        <pc:sldLayoutChg chg="del">
          <pc:chgData name="Riley Fiske" userId="0de29409cc2c4f63" providerId="LiveId" clId="{76E255E8-F471-44B9-B426-1BC563EAFC58}" dt="2024-04-17T01:45:50.629" v="1" actId="2696"/>
          <pc:sldLayoutMkLst>
            <pc:docMk/>
            <pc:sldMasterMk cId="889990210" sldId="2147483648"/>
            <pc:sldLayoutMk cId="2751007498" sldId="2147483655"/>
          </pc:sldLayoutMkLst>
        </pc:sldLayoutChg>
        <pc:sldLayoutChg chg="del">
          <pc:chgData name="Riley Fiske" userId="0de29409cc2c4f63" providerId="LiveId" clId="{76E255E8-F471-44B9-B426-1BC563EAFC58}" dt="2024-04-17T01:45:50.629" v="1" actId="2696"/>
          <pc:sldLayoutMkLst>
            <pc:docMk/>
            <pc:sldMasterMk cId="889990210" sldId="2147483648"/>
            <pc:sldLayoutMk cId="2279424306" sldId="2147483656"/>
          </pc:sldLayoutMkLst>
        </pc:sldLayoutChg>
        <pc:sldLayoutChg chg="del">
          <pc:chgData name="Riley Fiske" userId="0de29409cc2c4f63" providerId="LiveId" clId="{76E255E8-F471-44B9-B426-1BC563EAFC58}" dt="2024-04-17T01:45:50.629" v="1" actId="2696"/>
          <pc:sldLayoutMkLst>
            <pc:docMk/>
            <pc:sldMasterMk cId="889990210" sldId="2147483648"/>
            <pc:sldLayoutMk cId="3814572972" sldId="2147483657"/>
          </pc:sldLayoutMkLst>
        </pc:sldLayoutChg>
        <pc:sldLayoutChg chg="del">
          <pc:chgData name="Riley Fiske" userId="0de29409cc2c4f63" providerId="LiveId" clId="{76E255E8-F471-44B9-B426-1BC563EAFC58}" dt="2024-04-17T01:45:50.629" v="1" actId="2696"/>
          <pc:sldLayoutMkLst>
            <pc:docMk/>
            <pc:sldMasterMk cId="889990210" sldId="2147483648"/>
            <pc:sldLayoutMk cId="2796050806" sldId="2147483658"/>
          </pc:sldLayoutMkLst>
        </pc:sldLayoutChg>
        <pc:sldLayoutChg chg="del">
          <pc:chgData name="Riley Fiske" userId="0de29409cc2c4f63" providerId="LiveId" clId="{76E255E8-F471-44B9-B426-1BC563EAFC58}" dt="2024-04-17T01:45:50.629" v="1" actId="2696"/>
          <pc:sldLayoutMkLst>
            <pc:docMk/>
            <pc:sldMasterMk cId="889990210" sldId="2147483648"/>
            <pc:sldLayoutMk cId="370891915" sldId="2147483659"/>
          </pc:sldLayoutMkLst>
        </pc:sldLayoutChg>
      </pc:sldMasterChg>
    </pc:docChg>
  </pc:docChgLst>
  <pc:docChgLst>
    <pc:chgData name="Riley Fiske" userId="0de29409cc2c4f63" providerId="LiveId" clId="{2530F4D1-A985-4481-AC2C-4ED1E41028CA}"/>
    <pc:docChg chg="custSel modSld">
      <pc:chgData name="Riley Fiske" userId="0de29409cc2c4f63" providerId="LiveId" clId="{2530F4D1-A985-4481-AC2C-4ED1E41028CA}" dt="2024-04-17T04:15:25.103" v="513" actId="478"/>
      <pc:docMkLst>
        <pc:docMk/>
      </pc:docMkLst>
      <pc:sldChg chg="delSp modSp mod">
        <pc:chgData name="Riley Fiske" userId="0de29409cc2c4f63" providerId="LiveId" clId="{2530F4D1-A985-4481-AC2C-4ED1E41028CA}" dt="2024-04-17T04:09:06.910" v="126" actId="20577"/>
        <pc:sldMkLst>
          <pc:docMk/>
          <pc:sldMk cId="534090304" sldId="275"/>
        </pc:sldMkLst>
        <pc:spChg chg="mod">
          <ac:chgData name="Riley Fiske" userId="0de29409cc2c4f63" providerId="LiveId" clId="{2530F4D1-A985-4481-AC2C-4ED1E41028CA}" dt="2024-04-17T04:09:06.910" v="126" actId="20577"/>
          <ac:spMkLst>
            <pc:docMk/>
            <pc:sldMk cId="534090304" sldId="275"/>
            <ac:spMk id="3" creationId="{325EB4AB-B2EA-FFD8-3D0F-EA86CD1424EB}"/>
          </ac:spMkLst>
        </pc:spChg>
        <pc:spChg chg="del">
          <ac:chgData name="Riley Fiske" userId="0de29409cc2c4f63" providerId="LiveId" clId="{2530F4D1-A985-4481-AC2C-4ED1E41028CA}" dt="2024-04-17T04:04:06.808" v="0" actId="478"/>
          <ac:spMkLst>
            <pc:docMk/>
            <pc:sldMk cId="534090304" sldId="275"/>
            <ac:spMk id="4" creationId="{DC5C1E7E-1A26-0146-5E16-072BF3D4F2AA}"/>
          </ac:spMkLst>
        </pc:spChg>
      </pc:sldChg>
      <pc:sldChg chg="delSp modSp mod">
        <pc:chgData name="Riley Fiske" userId="0de29409cc2c4f63" providerId="LiveId" clId="{2530F4D1-A985-4481-AC2C-4ED1E41028CA}" dt="2024-04-17T04:10:55.966" v="196" actId="20577"/>
        <pc:sldMkLst>
          <pc:docMk/>
          <pc:sldMk cId="2163818229" sldId="276"/>
        </pc:sldMkLst>
        <pc:spChg chg="del">
          <ac:chgData name="Riley Fiske" userId="0de29409cc2c4f63" providerId="LiveId" clId="{2530F4D1-A985-4481-AC2C-4ED1E41028CA}" dt="2024-04-17T04:04:10.536" v="1" actId="478"/>
          <ac:spMkLst>
            <pc:docMk/>
            <pc:sldMk cId="2163818229" sldId="276"/>
            <ac:spMk id="4" creationId="{5FC3F3F7-E0CA-08F5-C357-835A49EF6BEE}"/>
          </ac:spMkLst>
        </pc:spChg>
        <pc:spChg chg="mod">
          <ac:chgData name="Riley Fiske" userId="0de29409cc2c4f63" providerId="LiveId" clId="{2530F4D1-A985-4481-AC2C-4ED1E41028CA}" dt="2024-04-17T04:10:55.966" v="196" actId="20577"/>
          <ac:spMkLst>
            <pc:docMk/>
            <pc:sldMk cId="2163818229" sldId="276"/>
            <ac:spMk id="6" creationId="{57353387-E50D-C54E-493F-74CF76A96F0A}"/>
          </ac:spMkLst>
        </pc:spChg>
      </pc:sldChg>
      <pc:sldChg chg="modSp mod">
        <pc:chgData name="Riley Fiske" userId="0de29409cc2c4f63" providerId="LiveId" clId="{2530F4D1-A985-4481-AC2C-4ED1E41028CA}" dt="2024-04-17T04:12:23.636" v="303" actId="20577"/>
        <pc:sldMkLst>
          <pc:docMk/>
          <pc:sldMk cId="870601092" sldId="277"/>
        </pc:sldMkLst>
        <pc:spChg chg="mod">
          <ac:chgData name="Riley Fiske" userId="0de29409cc2c4f63" providerId="LiveId" clId="{2530F4D1-A985-4481-AC2C-4ED1E41028CA}" dt="2024-04-17T04:12:23.636" v="303" actId="20577"/>
          <ac:spMkLst>
            <pc:docMk/>
            <pc:sldMk cId="870601092" sldId="277"/>
            <ac:spMk id="3" creationId="{A209690A-8A30-1F31-B68F-A4128BECC469}"/>
          </ac:spMkLst>
        </pc:spChg>
      </pc:sldChg>
      <pc:sldChg chg="delSp modSp mod">
        <pc:chgData name="Riley Fiske" userId="0de29409cc2c4f63" providerId="LiveId" clId="{2530F4D1-A985-4481-AC2C-4ED1E41028CA}" dt="2024-04-17T04:15:17.184" v="512" actId="20577"/>
        <pc:sldMkLst>
          <pc:docMk/>
          <pc:sldMk cId="4203685317" sldId="278"/>
        </pc:sldMkLst>
        <pc:spChg chg="mod">
          <ac:chgData name="Riley Fiske" userId="0de29409cc2c4f63" providerId="LiveId" clId="{2530F4D1-A985-4481-AC2C-4ED1E41028CA}" dt="2024-04-17T04:15:17.184" v="512" actId="20577"/>
          <ac:spMkLst>
            <pc:docMk/>
            <pc:sldMk cId="4203685317" sldId="278"/>
            <ac:spMk id="3" creationId="{B23F97AA-8FD1-3595-2F01-4D574EFA7731}"/>
          </ac:spMkLst>
        </pc:spChg>
        <pc:spChg chg="del">
          <ac:chgData name="Riley Fiske" userId="0de29409cc2c4f63" providerId="LiveId" clId="{2530F4D1-A985-4481-AC2C-4ED1E41028CA}" dt="2024-04-17T04:04:17.652" v="2" actId="478"/>
          <ac:spMkLst>
            <pc:docMk/>
            <pc:sldMk cId="4203685317" sldId="278"/>
            <ac:spMk id="4" creationId="{F9DBF11A-B2D0-B9EF-16E1-FF343201AE53}"/>
          </ac:spMkLst>
        </pc:spChg>
      </pc:sldChg>
      <pc:sldChg chg="delSp mod">
        <pc:chgData name="Riley Fiske" userId="0de29409cc2c4f63" providerId="LiveId" clId="{2530F4D1-A985-4481-AC2C-4ED1E41028CA}" dt="2024-04-17T04:15:25.103" v="513" actId="478"/>
        <pc:sldMkLst>
          <pc:docMk/>
          <pc:sldMk cId="3179554813" sldId="280"/>
        </pc:sldMkLst>
        <pc:spChg chg="del">
          <ac:chgData name="Riley Fiske" userId="0de29409cc2c4f63" providerId="LiveId" clId="{2530F4D1-A985-4481-AC2C-4ED1E41028CA}" dt="2024-04-17T04:15:25.103" v="513" actId="478"/>
          <ac:spMkLst>
            <pc:docMk/>
            <pc:sldMk cId="3179554813" sldId="280"/>
            <ac:spMk id="4" creationId="{957A0C11-4D14-81BC-AC63-8E9C30A5374A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BD328B97-8AC7-D44A-AEA2-C2464111F02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algn="ctr">
              <a:defRPr/>
            </a:lvl1pPr>
          </a:lstStyle>
          <a:p>
            <a:endParaRPr lang="en-DE"/>
          </a:p>
        </p:txBody>
      </p:sp>
      <p:pic>
        <p:nvPicPr>
          <p:cNvPr id="7" name="Graphic 14">
            <a:extLst>
              <a:ext uri="{FF2B5EF4-FFF2-40B4-BE49-F238E27FC236}">
                <a16:creationId xmlns:a16="http://schemas.microsoft.com/office/drawing/2014/main" id="{93507E52-4D32-6645-917B-8D747A594EF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5800" y="307803"/>
            <a:ext cx="5391502" cy="1082876"/>
          </a:xfrm>
          <a:prstGeom prst="rect">
            <a:avLst/>
          </a:prstGeom>
        </p:spPr>
      </p:pic>
      <p:sp>
        <p:nvSpPr>
          <p:cNvPr id="14" name="Picture Placeholder 9">
            <a:extLst>
              <a:ext uri="{FF2B5EF4-FFF2-40B4-BE49-F238E27FC236}">
                <a16:creationId xmlns:a16="http://schemas.microsoft.com/office/drawing/2014/main" id="{9CF47970-53FF-6048-8B56-80E989DBC533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0426700" y="307803"/>
            <a:ext cx="1079500" cy="10795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PartnerLogo</a:t>
            </a:r>
          </a:p>
        </p:txBody>
      </p:sp>
      <p:sp>
        <p:nvSpPr>
          <p:cNvPr id="15" name="Picture Placeholder 9">
            <a:extLst>
              <a:ext uri="{FF2B5EF4-FFF2-40B4-BE49-F238E27FC236}">
                <a16:creationId xmlns:a16="http://schemas.microsoft.com/office/drawing/2014/main" id="{E72B80E4-F7E8-3C47-8008-C0A7C41FD5D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9165419" y="307803"/>
            <a:ext cx="1079500" cy="10795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PartnerLogo</a:t>
            </a:r>
          </a:p>
        </p:txBody>
      </p:sp>
      <p:sp>
        <p:nvSpPr>
          <p:cNvPr id="16" name="Picture Placeholder 9">
            <a:extLst>
              <a:ext uri="{FF2B5EF4-FFF2-40B4-BE49-F238E27FC236}">
                <a16:creationId xmlns:a16="http://schemas.microsoft.com/office/drawing/2014/main" id="{AD87522D-C382-AF49-ACA5-30D41CF64D4E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904138" y="307803"/>
            <a:ext cx="1079500" cy="10795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PartnerLogo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A9FA0686-A53F-584B-8F78-40E0146692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6000" y="4011704"/>
            <a:ext cx="10800000" cy="1565533"/>
          </a:xfrm>
        </p:spPr>
        <p:txBody>
          <a:bodyPr lIns="0" tIns="0" rIns="0" bIns="0" anchor="b">
            <a:normAutofit/>
          </a:bodyPr>
          <a:lstStyle>
            <a:lvl1pPr algn="l">
              <a:defRPr sz="5000"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DE" dirty="0"/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B865C3AC-FAA4-BB44-8BB2-0ED264E729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6000" y="5649238"/>
            <a:ext cx="10800000" cy="650762"/>
          </a:xfr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edit Master subtitle style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0435544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0730B486-5D2B-6C4E-9E8D-02B16DD966D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1800000"/>
            <a:ext cx="12192000" cy="5058000"/>
          </a:xfrm>
        </p:spPr>
        <p:txBody>
          <a:bodyPr/>
          <a:lstStyle/>
          <a:p>
            <a:endParaRPr lang="en-D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D6A2C1-04C7-F340-8B44-5272D1EEC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000" y="120875"/>
            <a:ext cx="10800000" cy="1244725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DE" dirty="0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A38B0307-2599-8B45-B3FE-3C4DA8C27E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002000" y="6372000"/>
            <a:ext cx="7200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200">
                <a:solidFill>
                  <a:schemeClr val="accent4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2C6B9E3-8952-C340-A164-60F0902619B1}" type="datetimeFigureOut">
              <a:rPr lang="en-DE" smtClean="0"/>
              <a:pPr/>
              <a:t>04/17/2024</a:t>
            </a:fld>
            <a:endParaRPr lang="en-DE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BF5ED4AE-7605-6943-A1FB-BA7DDFC5CF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96000" y="6372000"/>
            <a:ext cx="9180000" cy="36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accent4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DE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69AA3A11-F9AA-9E46-B7AA-E09E3427B4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48000" y="6372000"/>
            <a:ext cx="648000" cy="36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200">
                <a:solidFill>
                  <a:schemeClr val="accent4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01A47A48-128D-B84A-BCC4-A6060DA63C97}" type="slidenum">
              <a:rPr lang="en-DE" smtClean="0"/>
              <a:pPr/>
              <a:t>‹#›</a:t>
            </a:fld>
            <a:endParaRPr lang="en-DE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FEE6C8B2-4C73-DD47-9A61-24B02D9F78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6000" y="1365600"/>
            <a:ext cx="10800000" cy="362400"/>
          </a:xfrm>
        </p:spPr>
        <p:txBody>
          <a:bodyPr bIns="0" anchor="ctr">
            <a:normAutofit/>
          </a:bodyPr>
          <a:lstStyle>
            <a:lvl1pPr marL="0" indent="0">
              <a:buNone/>
              <a:defRPr sz="2000" b="1">
                <a:solidFill>
                  <a:srgbClr val="009540"/>
                </a:solidFill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214648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8913CAE-738D-264C-B20A-1C5FA52949E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379728" y="0"/>
            <a:ext cx="3812272" cy="6858000"/>
          </a:xfrm>
        </p:spPr>
        <p:txBody>
          <a:bodyPr/>
          <a:lstStyle/>
          <a:p>
            <a:endParaRPr lang="en-D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D6A2C1-04C7-F340-8B44-5272D1EEC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000" y="120875"/>
            <a:ext cx="7560000" cy="1244725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EEF498-1470-1044-85F2-23723C47D7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6000" y="1800000"/>
            <a:ext cx="7560000" cy="4500000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DE" dirty="0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A38B0307-2599-8B45-B3FE-3C4DA8C27E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762000" y="6377125"/>
            <a:ext cx="7200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200">
                <a:solidFill>
                  <a:schemeClr val="accent4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2C6B9E3-8952-C340-A164-60F0902619B1}" type="datetimeFigureOut">
              <a:rPr lang="en-DE" smtClean="0"/>
              <a:pPr/>
              <a:t>04/17/2024</a:t>
            </a:fld>
            <a:endParaRPr lang="en-DE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BF5ED4AE-7605-6943-A1FB-BA7DDFC5CF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96000" y="6377125"/>
            <a:ext cx="5940000" cy="36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accent4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DE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69AA3A11-F9AA-9E46-B7AA-E09E3427B4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608000" y="6377125"/>
            <a:ext cx="648000" cy="36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200">
                <a:solidFill>
                  <a:schemeClr val="accent4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01A47A48-128D-B84A-BCC4-A6060DA63C97}" type="slidenum">
              <a:rPr lang="en-DE" smtClean="0"/>
              <a:pPr/>
              <a:t>‹#›</a:t>
            </a:fld>
            <a:endParaRPr lang="en-DE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FEE6C8B2-4C73-DD47-9A61-24B02D9F78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6000" y="1365600"/>
            <a:ext cx="7560000" cy="362400"/>
          </a:xfrm>
        </p:spPr>
        <p:txBody>
          <a:bodyPr bIns="0" anchor="ctr">
            <a:normAutofit/>
          </a:bodyPr>
          <a:lstStyle>
            <a:lvl1pPr marL="0" indent="0">
              <a:buNone/>
              <a:defRPr sz="2000" b="1">
                <a:solidFill>
                  <a:srgbClr val="009540"/>
                </a:solidFill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1F6D185-35F4-AA41-846D-CBA178314C24}"/>
              </a:ext>
            </a:extLst>
          </p:cNvPr>
          <p:cNvSpPr/>
          <p:nvPr userDrawn="1"/>
        </p:nvSpPr>
        <p:spPr>
          <a:xfrm>
            <a:off x="8325728" y="0"/>
            <a:ext cx="54000" cy="6858000"/>
          </a:xfrm>
          <a:prstGeom prst="rect">
            <a:avLst/>
          </a:prstGeom>
          <a:solidFill>
            <a:srgbClr val="0095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9479685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8913CAE-738D-264C-B20A-1C5FA52949E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97200" y="0"/>
            <a:ext cx="6094800" cy="6858000"/>
          </a:xfrm>
        </p:spPr>
        <p:txBody>
          <a:bodyPr/>
          <a:lstStyle/>
          <a:p>
            <a:endParaRPr lang="en-D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D6A2C1-04C7-F340-8B44-5272D1EEC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000" y="120875"/>
            <a:ext cx="5278915" cy="1244725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EEF498-1470-1044-85F2-23723C47D7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6000" y="1800000"/>
            <a:ext cx="5278915" cy="4500000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DE" dirty="0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A38B0307-2599-8B45-B3FE-3C4DA8C27E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480915" y="6377125"/>
            <a:ext cx="7200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200">
                <a:solidFill>
                  <a:schemeClr val="accent4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2C6B9E3-8952-C340-A164-60F0902619B1}" type="datetimeFigureOut">
              <a:rPr lang="en-DE" smtClean="0"/>
              <a:pPr/>
              <a:t>04/17/2024</a:t>
            </a:fld>
            <a:endParaRPr lang="en-DE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BF5ED4AE-7605-6943-A1FB-BA7DDFC5CF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95999" y="6377125"/>
            <a:ext cx="3658915" cy="36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accent4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DE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69AA3A11-F9AA-9E46-B7AA-E09E3427B4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326915" y="6377125"/>
            <a:ext cx="648000" cy="36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200">
                <a:solidFill>
                  <a:schemeClr val="accent4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01A47A48-128D-B84A-BCC4-A6060DA63C97}" type="slidenum">
              <a:rPr lang="en-DE" smtClean="0"/>
              <a:pPr/>
              <a:t>‹#›</a:t>
            </a:fld>
            <a:endParaRPr lang="en-DE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FEE6C8B2-4C73-DD47-9A61-24B02D9F78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6000" y="1365600"/>
            <a:ext cx="5278915" cy="362400"/>
          </a:xfrm>
        </p:spPr>
        <p:txBody>
          <a:bodyPr bIns="0" anchor="ctr">
            <a:normAutofit/>
          </a:bodyPr>
          <a:lstStyle>
            <a:lvl1pPr marL="0" indent="0">
              <a:buNone/>
              <a:defRPr sz="2000" b="1">
                <a:solidFill>
                  <a:srgbClr val="009540"/>
                </a:solidFill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1F6D185-35F4-AA41-846D-CBA178314C24}"/>
              </a:ext>
            </a:extLst>
          </p:cNvPr>
          <p:cNvSpPr/>
          <p:nvPr userDrawn="1"/>
        </p:nvSpPr>
        <p:spPr>
          <a:xfrm>
            <a:off x="6047096" y="0"/>
            <a:ext cx="54000" cy="6858000"/>
          </a:xfrm>
          <a:prstGeom prst="rect">
            <a:avLst/>
          </a:prstGeom>
          <a:solidFill>
            <a:srgbClr val="0095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101472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6FF14-D1E8-2248-81E3-51B008459D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000" y="120875"/>
            <a:ext cx="10800000" cy="1244725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89D4D8-5528-384F-8C85-AF759FCA53C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96000" y="1800000"/>
            <a:ext cx="5323800" cy="4500000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DE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D3A5B7-9FEA-EA48-AB1C-2071C6C27A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1" y="1800000"/>
            <a:ext cx="5323799" cy="45000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13EC47AC-A6CE-EB41-827B-6DFEDC10C6E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002000" y="6372000"/>
            <a:ext cx="7200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200">
                <a:solidFill>
                  <a:schemeClr val="accent4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2C6B9E3-8952-C340-A164-60F0902619B1}" type="datetimeFigureOut">
              <a:rPr lang="en-DE" smtClean="0"/>
              <a:pPr/>
              <a:t>04/17/2024</a:t>
            </a:fld>
            <a:endParaRPr lang="en-DE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5D952371-9124-D648-8EA0-ABFCA12C20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96000" y="6372000"/>
            <a:ext cx="9180000" cy="36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accent4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DE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E2157E8B-4E18-F648-A071-09C91F5B27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48000" y="6372000"/>
            <a:ext cx="648000" cy="36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200">
                <a:solidFill>
                  <a:schemeClr val="accent4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01A47A48-128D-B84A-BCC4-A6060DA63C97}" type="slidenum">
              <a:rPr lang="en-DE" smtClean="0"/>
              <a:pPr/>
              <a:t>‹#›</a:t>
            </a:fld>
            <a:endParaRPr lang="en-DE" dirty="0"/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121AD742-EEF4-734F-B0AC-677A2D1F4A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96000" y="1365600"/>
            <a:ext cx="10800000" cy="362400"/>
          </a:xfrm>
        </p:spPr>
        <p:txBody>
          <a:bodyPr bIns="0" anchor="ctr">
            <a:normAutofit/>
          </a:bodyPr>
          <a:lstStyle>
            <a:lvl1pPr marL="0" indent="0">
              <a:buNone/>
              <a:defRPr sz="2000" b="1">
                <a:solidFill>
                  <a:srgbClr val="009540"/>
                </a:solidFill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710556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E94536-DC34-EF43-BDCE-456727A53D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000" y="120875"/>
            <a:ext cx="10800000" cy="1244725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5B7647-177C-0D4E-A0C8-3005938C00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6000" y="1799999"/>
            <a:ext cx="5301575" cy="7050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C2D290-B638-204D-A2E5-25A1BF1DA3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6000" y="2505074"/>
            <a:ext cx="5301575" cy="3794925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DE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565F34F-47ED-724E-8557-FBF1FE977E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799999"/>
            <a:ext cx="5323800" cy="7050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A6310E3-9A30-224C-B163-E5EB73C79C1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4"/>
            <a:ext cx="5323800" cy="3794925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DE" dirty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337784D6-BA6B-C04C-A895-8A647E00AA2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002000" y="6372000"/>
            <a:ext cx="7200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200">
                <a:solidFill>
                  <a:schemeClr val="accent4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2C6B9E3-8952-C340-A164-60F0902619B1}" type="datetimeFigureOut">
              <a:rPr lang="en-DE" smtClean="0"/>
              <a:pPr/>
              <a:t>04/17/2024</a:t>
            </a:fld>
            <a:endParaRPr lang="en-DE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2B06FEF0-B27E-C74E-B5D1-F10FDED11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96000" y="6372000"/>
            <a:ext cx="9180000" cy="36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accent4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DE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6B4CC841-C7AF-104B-8EBF-6530B6A21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48000" y="6372000"/>
            <a:ext cx="648000" cy="36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200">
                <a:solidFill>
                  <a:schemeClr val="accent4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01A47A48-128D-B84A-BCC4-A6060DA63C97}" type="slidenum">
              <a:rPr lang="en-DE" smtClean="0"/>
              <a:pPr/>
              <a:t>‹#›</a:t>
            </a:fld>
            <a:endParaRPr lang="en-DE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81AAFA5-B5AC-4E49-9ED8-475D84F576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96000" y="1365600"/>
            <a:ext cx="10800000" cy="362400"/>
          </a:xfrm>
        </p:spPr>
        <p:txBody>
          <a:bodyPr bIns="0" anchor="ctr">
            <a:normAutofit/>
          </a:bodyPr>
          <a:lstStyle>
            <a:lvl1pPr marL="0" indent="0">
              <a:buNone/>
              <a:defRPr sz="2000" b="1">
                <a:solidFill>
                  <a:srgbClr val="009540"/>
                </a:solidFill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168120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FAC53-EA7F-5545-BF1E-2E1395663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  <a:endParaRPr lang="en-DE" dirty="0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BA4FEE00-919D-5345-9B02-690FD394126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002000" y="6372000"/>
            <a:ext cx="7200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200">
                <a:solidFill>
                  <a:schemeClr val="accent4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2C6B9E3-8952-C340-A164-60F0902619B1}" type="datetimeFigureOut">
              <a:rPr lang="en-DE" smtClean="0"/>
              <a:pPr/>
              <a:t>04/17/2024</a:t>
            </a:fld>
            <a:endParaRPr lang="en-DE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528FDC65-B125-8E46-B847-36851A48DA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96000" y="6372000"/>
            <a:ext cx="9180000" cy="36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accent4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DE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768478BF-15DF-F247-B497-248B8D52F1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48000" y="6372000"/>
            <a:ext cx="648000" cy="36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200">
                <a:solidFill>
                  <a:schemeClr val="accent4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01A47A48-128D-B84A-BCC4-A6060DA63C97}" type="slidenum">
              <a:rPr lang="en-DE" smtClean="0"/>
              <a:pPr/>
              <a:t>‹#›</a:t>
            </a:fld>
            <a:endParaRPr lang="en-DE" dirty="0"/>
          </a:p>
        </p:txBody>
      </p:sp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3AAAA6B4-C9AE-2F4A-9DCC-9A0A078DD8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96000" y="1365600"/>
            <a:ext cx="10800000" cy="362400"/>
          </a:xfrm>
        </p:spPr>
        <p:txBody>
          <a:bodyPr bIns="0" anchor="ctr">
            <a:normAutofit/>
          </a:bodyPr>
          <a:lstStyle>
            <a:lvl1pPr marL="0" indent="0">
              <a:buNone/>
              <a:defRPr sz="2000" b="1">
                <a:solidFill>
                  <a:srgbClr val="009540"/>
                </a:solidFill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179831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8E9C27D0-2BCE-5445-9EF6-16F7AABCFA3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002000" y="6372000"/>
            <a:ext cx="7200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200">
                <a:solidFill>
                  <a:schemeClr val="accent4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2C6B9E3-8952-C340-A164-60F0902619B1}" type="datetimeFigureOut">
              <a:rPr lang="en-DE" smtClean="0"/>
              <a:pPr/>
              <a:t>04/17/2024</a:t>
            </a:fld>
            <a:endParaRPr lang="en-DE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0BFF6B4F-E0D6-174A-B789-AF406FAC6F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96000" y="6372000"/>
            <a:ext cx="9180000" cy="36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accent4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DE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C639FC01-9F84-964C-8ACC-F7834CE310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48000" y="6372000"/>
            <a:ext cx="648000" cy="36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200">
                <a:solidFill>
                  <a:schemeClr val="accent4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01A47A48-128D-B84A-BCC4-A6060DA63C97}" type="slidenum">
              <a:rPr lang="en-DE" smtClean="0"/>
              <a:pPr/>
              <a:t>‹#›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406140848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C5419-A9F4-914C-B130-1C0DFB5F9E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000" y="120876"/>
            <a:ext cx="4339463" cy="149498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 dirty="0"/>
              <a:t>Click to edit Master title style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B1999E-4DF1-8A48-A3A7-68B21282F7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20875"/>
            <a:ext cx="6312812" cy="6179126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D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1B5900-E26B-CF49-A82D-9652621347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6000" y="2057400"/>
            <a:ext cx="4339463" cy="42426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15406874-5EBD-D848-8E3F-FA8A26C1B5D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002000" y="6372000"/>
            <a:ext cx="7200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200">
                <a:solidFill>
                  <a:schemeClr val="accent4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2C6B9E3-8952-C340-A164-60F0902619B1}" type="datetimeFigureOut">
              <a:rPr lang="en-DE" smtClean="0"/>
              <a:pPr/>
              <a:t>04/17/2024</a:t>
            </a:fld>
            <a:endParaRPr lang="en-DE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9A83FD05-4604-A646-AD55-36F8BF9C01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96000" y="6372000"/>
            <a:ext cx="9180000" cy="36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accent4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DE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4035896B-50F6-A24C-AA6D-57AABAC16F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48000" y="6372000"/>
            <a:ext cx="648000" cy="36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200">
                <a:solidFill>
                  <a:schemeClr val="accent4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01A47A48-128D-B84A-BCC4-A6060DA63C97}" type="slidenum">
              <a:rPr lang="en-DE" smtClean="0"/>
              <a:pPr/>
              <a:t>‹#›</a:t>
            </a:fld>
            <a:endParaRPr lang="en-DE" dirty="0"/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900D4A02-D256-9D42-AAEB-444143DE1C7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96000" y="1615858"/>
            <a:ext cx="4339463" cy="362400"/>
          </a:xfrm>
        </p:spPr>
        <p:txBody>
          <a:bodyPr bIns="0" anchor="ctr">
            <a:normAutofit/>
          </a:bodyPr>
          <a:lstStyle>
            <a:lvl1pPr marL="0" indent="0">
              <a:buNone/>
              <a:defRPr sz="2000" b="1">
                <a:solidFill>
                  <a:srgbClr val="009540"/>
                </a:solidFill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8483398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22B63-385C-0546-A946-116639467E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000" y="120876"/>
            <a:ext cx="4339463" cy="149498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 dirty="0"/>
              <a:t>Click to edit Master title style</a:t>
            </a:r>
            <a:endParaRPr lang="en-DE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D80D8E0-2CE9-794C-B044-CC8F9A97DE4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20875"/>
            <a:ext cx="6312812" cy="617912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280791-C5D9-6743-85E4-09AF37AA36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6000" y="2057400"/>
            <a:ext cx="4339463" cy="42426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A2DC67AC-CD78-7446-8323-A6117D8AFA6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002000" y="6372000"/>
            <a:ext cx="7200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200">
                <a:solidFill>
                  <a:schemeClr val="accent4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2C6B9E3-8952-C340-A164-60F0902619B1}" type="datetimeFigureOut">
              <a:rPr lang="en-DE" smtClean="0"/>
              <a:pPr/>
              <a:t>04/17/2024</a:t>
            </a:fld>
            <a:endParaRPr lang="en-DE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F9F235DF-3BA7-8D4F-9924-729E8C8D4E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96000" y="6372000"/>
            <a:ext cx="9180000" cy="36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accent4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DE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89D118EB-8823-6249-B936-8A28ED42A3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48000" y="6372000"/>
            <a:ext cx="648000" cy="36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200">
                <a:solidFill>
                  <a:schemeClr val="accent4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01A47A48-128D-B84A-BCC4-A6060DA63C97}" type="slidenum">
              <a:rPr lang="en-DE" smtClean="0"/>
              <a:pPr/>
              <a:t>‹#›</a:t>
            </a:fld>
            <a:endParaRPr lang="en-DE" dirty="0"/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314947C6-68AD-CC46-8F81-F10C72DA32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96000" y="1615858"/>
            <a:ext cx="4339463" cy="362400"/>
          </a:xfrm>
        </p:spPr>
        <p:txBody>
          <a:bodyPr bIns="0" anchor="ctr">
            <a:normAutofit/>
          </a:bodyPr>
          <a:lstStyle>
            <a:lvl1pPr marL="0" indent="0">
              <a:buNone/>
              <a:defRPr sz="2000" b="1">
                <a:solidFill>
                  <a:srgbClr val="009540"/>
                </a:solidFill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7570977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6A2C1-04C7-F340-8B44-5272D1EEC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000" y="120875"/>
            <a:ext cx="10800000" cy="1244725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EEF498-1470-1044-85F2-23723C47D7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6000" y="1800000"/>
            <a:ext cx="6731934" cy="4500000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DE" dirty="0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A38B0307-2599-8B45-B3FE-3C4DA8C27E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002000" y="6372000"/>
            <a:ext cx="7200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200">
                <a:solidFill>
                  <a:schemeClr val="accent4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2C6B9E3-8952-C340-A164-60F0902619B1}" type="datetimeFigureOut">
              <a:rPr lang="en-DE" smtClean="0"/>
              <a:pPr/>
              <a:t>04/17/2024</a:t>
            </a:fld>
            <a:endParaRPr lang="en-DE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BF5ED4AE-7605-6943-A1FB-BA7DDFC5CF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96000" y="6372000"/>
            <a:ext cx="9180000" cy="36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accent4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DE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69AA3A11-F9AA-9E46-B7AA-E09E3427B4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48000" y="6372000"/>
            <a:ext cx="648000" cy="36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200">
                <a:solidFill>
                  <a:schemeClr val="accent4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01A47A48-128D-B84A-BCC4-A6060DA63C97}" type="slidenum">
              <a:rPr lang="en-DE" smtClean="0"/>
              <a:pPr/>
              <a:t>‹#›</a:t>
            </a:fld>
            <a:endParaRPr lang="en-DE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FEE6C8B2-4C73-DD47-9A61-24B02D9F78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6000" y="1365600"/>
            <a:ext cx="10800000" cy="362400"/>
          </a:xfrm>
        </p:spPr>
        <p:txBody>
          <a:bodyPr bIns="0" anchor="ctr">
            <a:normAutofit/>
          </a:bodyPr>
          <a:lstStyle>
            <a:lvl1pPr marL="0" indent="0">
              <a:buNone/>
              <a:defRPr sz="2000" b="1">
                <a:solidFill>
                  <a:srgbClr val="009540"/>
                </a:solidFill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46D84027-7B90-DA4C-872C-A787B5B1B16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535504" y="1800000"/>
            <a:ext cx="3960496" cy="4500000"/>
          </a:xfrm>
          <a:solidFill>
            <a:schemeClr val="accent1"/>
          </a:solidFill>
        </p:spPr>
        <p:txBody>
          <a:bodyPr lIns="251999" tIns="251999" rIns="251999" bIns="251999" anchor="b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Contact</a:t>
            </a:r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r>
              <a:rPr lang="en-GB" dirty="0"/>
              <a:t>Max </a:t>
            </a:r>
            <a:r>
              <a:rPr lang="en-GB" dirty="0" err="1"/>
              <a:t>Mustermann</a:t>
            </a:r>
            <a:br>
              <a:rPr lang="en-GB" dirty="0"/>
            </a:br>
            <a:r>
              <a:rPr lang="en-GB" dirty="0"/>
              <a:t>LMU Munich</a:t>
            </a:r>
          </a:p>
          <a:p>
            <a:pPr lvl="0"/>
            <a:r>
              <a:rPr lang="en-GB" dirty="0" err="1"/>
              <a:t>max.mustermann@ifi.lmu.de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844402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7">
            <a:extLst>
              <a:ext uri="{FF2B5EF4-FFF2-40B4-BE49-F238E27FC236}">
                <a16:creationId xmlns:a16="http://schemas.microsoft.com/office/drawing/2014/main" id="{03B9F017-49E2-014E-87A0-F59A2048EF6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0" y="0"/>
            <a:ext cx="12192000" cy="3908120"/>
          </a:xfrm>
        </p:spPr>
        <p:txBody>
          <a:bodyPr anchor="ctr"/>
          <a:lstStyle>
            <a:lvl1pPr algn="ctr">
              <a:defRPr/>
            </a:lvl1pPr>
          </a:lstStyle>
          <a:p>
            <a:endParaRPr lang="en-D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CF288AF-795C-A646-9F0A-C03AA2DD801A}"/>
              </a:ext>
            </a:extLst>
          </p:cNvPr>
          <p:cNvSpPr/>
          <p:nvPr userDrawn="1"/>
        </p:nvSpPr>
        <p:spPr>
          <a:xfrm>
            <a:off x="0" y="3908120"/>
            <a:ext cx="12192000" cy="2949879"/>
          </a:xfrm>
          <a:prstGeom prst="rect">
            <a:avLst/>
          </a:prstGeom>
          <a:solidFill>
            <a:srgbClr val="0095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8D6A4F-9E14-404E-BEEC-513C1F2A7D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6000" y="4008329"/>
            <a:ext cx="10800000" cy="1568908"/>
          </a:xfrm>
        </p:spPr>
        <p:txBody>
          <a:bodyPr lIns="0" tIns="0" rIns="0" bIns="0" anchor="b">
            <a:normAutofit/>
          </a:bodyPr>
          <a:lstStyle>
            <a:lvl1pPr algn="l">
              <a:defRPr sz="50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D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F1C214-CB90-8548-8C13-9B3C6E952F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6000" y="5649238"/>
            <a:ext cx="10800000" cy="650762"/>
          </a:xfr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edit Master subtitle style</a:t>
            </a:r>
            <a:endParaRPr lang="en-DE" dirty="0"/>
          </a:p>
        </p:txBody>
      </p:sp>
      <p:pic>
        <p:nvPicPr>
          <p:cNvPr id="7" name="Graphic 14">
            <a:extLst>
              <a:ext uri="{FF2B5EF4-FFF2-40B4-BE49-F238E27FC236}">
                <a16:creationId xmlns:a16="http://schemas.microsoft.com/office/drawing/2014/main" id="{93507E52-4D32-6645-917B-8D747A594EF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5800" y="307803"/>
            <a:ext cx="5391502" cy="1082876"/>
          </a:xfrm>
          <a:prstGeom prst="rect">
            <a:avLst/>
          </a:prstGeom>
        </p:spPr>
      </p:pic>
      <p:sp>
        <p:nvSpPr>
          <p:cNvPr id="14" name="Picture Placeholder 9">
            <a:extLst>
              <a:ext uri="{FF2B5EF4-FFF2-40B4-BE49-F238E27FC236}">
                <a16:creationId xmlns:a16="http://schemas.microsoft.com/office/drawing/2014/main" id="{9CF47970-53FF-6048-8B56-80E989DBC533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0426700" y="307803"/>
            <a:ext cx="1079500" cy="10795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PartnerLogo</a:t>
            </a:r>
          </a:p>
        </p:txBody>
      </p:sp>
      <p:sp>
        <p:nvSpPr>
          <p:cNvPr id="15" name="Picture Placeholder 9">
            <a:extLst>
              <a:ext uri="{FF2B5EF4-FFF2-40B4-BE49-F238E27FC236}">
                <a16:creationId xmlns:a16="http://schemas.microsoft.com/office/drawing/2014/main" id="{E72B80E4-F7E8-3C47-8008-C0A7C41FD5D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9165419" y="307803"/>
            <a:ext cx="1079500" cy="10795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PartnerLogo</a:t>
            </a:r>
          </a:p>
        </p:txBody>
      </p:sp>
      <p:sp>
        <p:nvSpPr>
          <p:cNvPr id="16" name="Picture Placeholder 9">
            <a:extLst>
              <a:ext uri="{FF2B5EF4-FFF2-40B4-BE49-F238E27FC236}">
                <a16:creationId xmlns:a16="http://schemas.microsoft.com/office/drawing/2014/main" id="{AD87522D-C382-AF49-ACA5-30D41CF64D4E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904138" y="307803"/>
            <a:ext cx="1079500" cy="10795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PartnerLogo</a:t>
            </a:r>
          </a:p>
        </p:txBody>
      </p:sp>
    </p:spTree>
    <p:extLst>
      <p:ext uri="{BB962C8B-B14F-4D97-AF65-F5344CB8AC3E}">
        <p14:creationId xmlns:p14="http://schemas.microsoft.com/office/powerpoint/2010/main" val="228090137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5FF43-DFC2-B34F-8F6F-528CBA43F3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2E62380-29A3-B44F-A21B-468D35FA3C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1E807E2A-80B5-C846-8A33-199942F78A3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002000" y="6372000"/>
            <a:ext cx="7200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200">
                <a:solidFill>
                  <a:schemeClr val="accent4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2C6B9E3-8952-C340-A164-60F0902619B1}" type="datetimeFigureOut">
              <a:rPr lang="en-DE" smtClean="0"/>
              <a:pPr/>
              <a:t>04/17/2024</a:t>
            </a:fld>
            <a:endParaRPr lang="en-DE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A4031ED9-7C87-5B4F-95C4-F76F88B7F0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96000" y="6372000"/>
            <a:ext cx="9180000" cy="36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accent4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DE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BC0F239-6B1E-9144-8010-889A10CC89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48000" y="6372000"/>
            <a:ext cx="648000" cy="36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200">
                <a:solidFill>
                  <a:schemeClr val="accent4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01A47A48-128D-B84A-BCC4-A6060DA63C97}" type="slidenum">
              <a:rPr lang="en-DE" smtClean="0"/>
              <a:pPr/>
              <a:t>‹#›</a:t>
            </a:fld>
            <a:endParaRPr lang="en-DE" dirty="0"/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91FDD6D6-02C2-0A44-ABAB-6472606B2AA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96000" y="1365600"/>
            <a:ext cx="10800000" cy="362400"/>
          </a:xfrm>
        </p:spPr>
        <p:txBody>
          <a:bodyPr bIns="0" anchor="ctr">
            <a:normAutofit/>
          </a:bodyPr>
          <a:lstStyle>
            <a:lvl1pPr marL="0" indent="0">
              <a:buNone/>
              <a:defRPr sz="2000" b="1">
                <a:solidFill>
                  <a:srgbClr val="009540"/>
                </a:solidFill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4354802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600C8F4-1D0C-3547-B719-2CE1361585A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29500" y="365124"/>
            <a:ext cx="2266500" cy="5934875"/>
          </a:xfrm>
        </p:spPr>
        <p:txBody>
          <a:bodyPr vert="eaVert"/>
          <a:lstStyle/>
          <a:p>
            <a:r>
              <a:rPr lang="en-GB" dirty="0"/>
              <a:t>Click to edit Master title style</a:t>
            </a:r>
            <a:endParaRPr lang="en-DE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79EDF74-875D-894E-92D5-84645242C8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95998" y="365124"/>
            <a:ext cx="7992000" cy="5934875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CD0859C3-DB65-1C4E-86F8-18C14BECD19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002000" y="6372000"/>
            <a:ext cx="7200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200">
                <a:solidFill>
                  <a:schemeClr val="accent4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2C6B9E3-8952-C340-A164-60F0902619B1}" type="datetimeFigureOut">
              <a:rPr lang="en-DE" smtClean="0"/>
              <a:pPr/>
              <a:t>04/17/2024</a:t>
            </a:fld>
            <a:endParaRPr lang="en-DE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8D8ED1A0-DA39-E242-8047-F4BA3A7CA6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96000" y="6372000"/>
            <a:ext cx="9180000" cy="36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accent4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DE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B3B0DF3E-3978-0F4E-8F2B-516F7024C5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48000" y="6372000"/>
            <a:ext cx="648000" cy="36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200">
                <a:solidFill>
                  <a:schemeClr val="accent4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01A47A48-128D-B84A-BCC4-A6060DA63C97}" type="slidenum">
              <a:rPr lang="en-DE" smtClean="0"/>
              <a:pPr/>
              <a:t>‹#›</a:t>
            </a:fld>
            <a:endParaRPr lang="en-DE" dirty="0"/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B2704780-51AD-FC48-BA4E-9BCA870C33F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 rot="5400000">
            <a:off x="6080862" y="3151363"/>
            <a:ext cx="5934876" cy="362400"/>
          </a:xfrm>
        </p:spPr>
        <p:txBody>
          <a:bodyPr bIns="0" anchor="ctr">
            <a:normAutofit/>
          </a:bodyPr>
          <a:lstStyle>
            <a:lvl1pPr marL="0" indent="0">
              <a:buNone/>
              <a:defRPr sz="2000" b="1">
                <a:solidFill>
                  <a:srgbClr val="009540"/>
                </a:solidFill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124034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14">
            <a:extLst>
              <a:ext uri="{FF2B5EF4-FFF2-40B4-BE49-F238E27FC236}">
                <a16:creationId xmlns:a16="http://schemas.microsoft.com/office/drawing/2014/main" id="{93507E52-4D32-6645-917B-8D747A594EF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5800" y="307803"/>
            <a:ext cx="5391502" cy="1082876"/>
          </a:xfrm>
          <a:prstGeom prst="rect">
            <a:avLst/>
          </a:prstGeom>
        </p:spPr>
      </p:pic>
      <p:sp>
        <p:nvSpPr>
          <p:cNvPr id="14" name="Picture Placeholder 9">
            <a:extLst>
              <a:ext uri="{FF2B5EF4-FFF2-40B4-BE49-F238E27FC236}">
                <a16:creationId xmlns:a16="http://schemas.microsoft.com/office/drawing/2014/main" id="{9CF47970-53FF-6048-8B56-80E989DBC533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0426700" y="307803"/>
            <a:ext cx="1079500" cy="10795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PartnerLogo</a:t>
            </a:r>
          </a:p>
        </p:txBody>
      </p:sp>
      <p:sp>
        <p:nvSpPr>
          <p:cNvPr id="15" name="Picture Placeholder 9">
            <a:extLst>
              <a:ext uri="{FF2B5EF4-FFF2-40B4-BE49-F238E27FC236}">
                <a16:creationId xmlns:a16="http://schemas.microsoft.com/office/drawing/2014/main" id="{E72B80E4-F7E8-3C47-8008-C0A7C41FD5D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9165419" y="307803"/>
            <a:ext cx="1079500" cy="10795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PartnerLogo</a:t>
            </a:r>
          </a:p>
        </p:txBody>
      </p:sp>
      <p:sp>
        <p:nvSpPr>
          <p:cNvPr id="16" name="Picture Placeholder 9">
            <a:extLst>
              <a:ext uri="{FF2B5EF4-FFF2-40B4-BE49-F238E27FC236}">
                <a16:creationId xmlns:a16="http://schemas.microsoft.com/office/drawing/2014/main" id="{AD87522D-C382-AF49-ACA5-30D41CF64D4E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904138" y="307803"/>
            <a:ext cx="1079500" cy="10795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PartnerLogo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2E7B42C1-3198-2547-8698-92E5D624BA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6000" y="4011704"/>
            <a:ext cx="10800000" cy="1565533"/>
          </a:xfrm>
        </p:spPr>
        <p:txBody>
          <a:bodyPr lIns="0" tIns="0" rIns="0" bIns="0" anchor="b">
            <a:normAutofit/>
          </a:bodyPr>
          <a:lstStyle>
            <a:lvl1pPr algn="l">
              <a:defRPr sz="5000"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DE" dirty="0"/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3A524B60-19F9-C547-B7D9-BBBC89C8CB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6000" y="5649238"/>
            <a:ext cx="10800000" cy="650762"/>
          </a:xfr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edit Master subtitle style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0939752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6A2C1-04C7-F340-8B44-5272D1EEC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000" y="120875"/>
            <a:ext cx="10800000" cy="1244725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EEF498-1470-1044-85F2-23723C47D7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DE" dirty="0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A38B0307-2599-8B45-B3FE-3C4DA8C27E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002000" y="6372000"/>
            <a:ext cx="7200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200">
                <a:solidFill>
                  <a:schemeClr val="accent4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2C6B9E3-8952-C340-A164-60F0902619B1}" type="datetimeFigureOut">
              <a:rPr lang="en-DE" smtClean="0"/>
              <a:pPr/>
              <a:t>04/17/2024</a:t>
            </a:fld>
            <a:endParaRPr lang="en-DE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BF5ED4AE-7605-6943-A1FB-BA7DDFC5CF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96000" y="6372000"/>
            <a:ext cx="9180000" cy="36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accent4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DE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69AA3A11-F9AA-9E46-B7AA-E09E3427B4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48000" y="6372000"/>
            <a:ext cx="648000" cy="36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200">
                <a:solidFill>
                  <a:schemeClr val="accent4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01A47A48-128D-B84A-BCC4-A6060DA63C97}" type="slidenum">
              <a:rPr lang="en-DE" smtClean="0"/>
              <a:pPr/>
              <a:t>‹#›</a:t>
            </a:fld>
            <a:endParaRPr lang="en-DE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FEE6C8B2-4C73-DD47-9A61-24B02D9F78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6000" y="1365600"/>
            <a:ext cx="10800000" cy="362400"/>
          </a:xfrm>
        </p:spPr>
        <p:txBody>
          <a:bodyPr bIns="0" anchor="ctr">
            <a:normAutofit/>
          </a:bodyPr>
          <a:lstStyle>
            <a:lvl1pPr marL="0" indent="0">
              <a:buNone/>
              <a:defRPr sz="2000" b="1">
                <a:solidFill>
                  <a:srgbClr val="009540"/>
                </a:solidFill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348678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6A2C1-04C7-F340-8B44-5272D1EEC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000" y="120875"/>
            <a:ext cx="10800000" cy="1244725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EEF498-1470-1044-85F2-23723C47D70E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bg1">
              <a:lumMod val="85000"/>
            </a:schemeClr>
          </a:solidFill>
        </p:spPr>
        <p:txBody>
          <a:bodyPr lIns="251999" tIns="251999" rIns="251999" bIns="251999"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A38B0307-2599-8B45-B3FE-3C4DA8C27E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002000" y="6372000"/>
            <a:ext cx="7200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200">
                <a:solidFill>
                  <a:schemeClr val="accent4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2C6B9E3-8952-C340-A164-60F0902619B1}" type="datetimeFigureOut">
              <a:rPr lang="en-DE" smtClean="0"/>
              <a:pPr/>
              <a:t>04/17/2024</a:t>
            </a:fld>
            <a:endParaRPr lang="en-DE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BF5ED4AE-7605-6943-A1FB-BA7DDFC5CF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96000" y="6372000"/>
            <a:ext cx="9180000" cy="36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accent4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DE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69AA3A11-F9AA-9E46-B7AA-E09E3427B4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48000" y="6372000"/>
            <a:ext cx="648000" cy="36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200">
                <a:solidFill>
                  <a:schemeClr val="accent4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01A47A48-128D-B84A-BCC4-A6060DA63C97}" type="slidenum">
              <a:rPr lang="en-DE" smtClean="0"/>
              <a:pPr/>
              <a:t>‹#›</a:t>
            </a:fld>
            <a:endParaRPr lang="en-DE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FEE6C8B2-4C73-DD47-9A61-24B02D9F78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6000" y="1365600"/>
            <a:ext cx="10800000" cy="362400"/>
          </a:xfrm>
        </p:spPr>
        <p:txBody>
          <a:bodyPr bIns="0" anchor="ctr">
            <a:normAutofit/>
          </a:bodyPr>
          <a:lstStyle>
            <a:lvl1pPr marL="0" indent="0">
              <a:buNone/>
              <a:defRPr sz="2000" b="1">
                <a:solidFill>
                  <a:srgbClr val="009540"/>
                </a:solidFill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360001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9A8B3-1B1C-B24B-A5E0-0C8067C83F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000" y="1709738"/>
            <a:ext cx="108000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2FA45B-D580-5E42-BC1E-6790586233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6000" y="4589463"/>
            <a:ext cx="108000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E2EAB65B-2E4B-364B-B5C7-FC64EA9B68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002000" y="6372000"/>
            <a:ext cx="7200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200">
                <a:solidFill>
                  <a:schemeClr val="accent4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2C6B9E3-8952-C340-A164-60F0902619B1}" type="datetimeFigureOut">
              <a:rPr lang="en-DE" smtClean="0"/>
              <a:pPr/>
              <a:t>04/17/2024</a:t>
            </a:fld>
            <a:endParaRPr lang="en-DE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948F207-12A9-CE4F-804C-A50CC75A10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96000" y="6372000"/>
            <a:ext cx="9180000" cy="36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accent4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DE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1FFF1838-5FB2-AB49-94C5-4DEE01BED9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48000" y="6372000"/>
            <a:ext cx="648000" cy="36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200">
                <a:solidFill>
                  <a:schemeClr val="accent4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01A47A48-128D-B84A-BCC4-A6060DA63C97}" type="slidenum">
              <a:rPr lang="en-DE" smtClean="0"/>
              <a:pPr/>
              <a:t>‹#›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2279380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ghligh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17">
            <a:extLst>
              <a:ext uri="{FF2B5EF4-FFF2-40B4-BE49-F238E27FC236}">
                <a16:creationId xmlns:a16="http://schemas.microsoft.com/office/drawing/2014/main" id="{198B559D-6D64-B544-961F-E55C4621560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algn="ctr">
              <a:defRPr/>
            </a:lvl1pPr>
          </a:lstStyle>
          <a:p>
            <a:endParaRPr lang="en-DE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8E9C27D0-2BCE-5445-9EF6-16F7AABCFA3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002000" y="6372000"/>
            <a:ext cx="7200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200">
                <a:solidFill>
                  <a:schemeClr val="accent4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2C6B9E3-8952-C340-A164-60F0902619B1}" type="datetimeFigureOut">
              <a:rPr lang="en-DE" smtClean="0"/>
              <a:pPr/>
              <a:t>04/17/2024</a:t>
            </a:fld>
            <a:endParaRPr lang="en-DE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0BFF6B4F-E0D6-174A-B789-AF406FAC6F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96000" y="6372000"/>
            <a:ext cx="9180000" cy="36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accent4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DE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C639FC01-9F84-964C-8ACC-F7834CE310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48000" y="6372000"/>
            <a:ext cx="648000" cy="36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200">
                <a:solidFill>
                  <a:schemeClr val="accent4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01A47A48-128D-B84A-BCC4-A6060DA63C97}" type="slidenum">
              <a:rPr lang="en-DE" smtClean="0"/>
              <a:pPr/>
              <a:t>‹#›</a:t>
            </a:fld>
            <a:endParaRPr lang="en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C5630A-5B47-0F4B-9E88-910CED61176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23312" y="2226469"/>
            <a:ext cx="6145376" cy="2405062"/>
          </a:xfrm>
          <a:solidFill>
            <a:srgbClr val="009540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0734894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ghligh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17">
            <a:extLst>
              <a:ext uri="{FF2B5EF4-FFF2-40B4-BE49-F238E27FC236}">
                <a16:creationId xmlns:a16="http://schemas.microsoft.com/office/drawing/2014/main" id="{41A524C2-AA57-6544-BE07-BFD94FD3BFF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algn="ctr">
              <a:defRPr/>
            </a:lvl1pPr>
          </a:lstStyle>
          <a:p>
            <a:endParaRPr lang="en-DE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8E9C27D0-2BCE-5445-9EF6-16F7AABCFA3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002000" y="6372000"/>
            <a:ext cx="7200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200">
                <a:solidFill>
                  <a:schemeClr val="accent4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2C6B9E3-8952-C340-A164-60F0902619B1}" type="datetimeFigureOut">
              <a:rPr lang="en-DE" smtClean="0"/>
              <a:pPr/>
              <a:t>04/17/2024</a:t>
            </a:fld>
            <a:endParaRPr lang="en-DE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0BFF6B4F-E0D6-174A-B789-AF406FAC6F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96000" y="6372000"/>
            <a:ext cx="9180000" cy="36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accent4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DE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C639FC01-9F84-964C-8ACC-F7834CE310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48000" y="6372000"/>
            <a:ext cx="648000" cy="36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200">
                <a:solidFill>
                  <a:schemeClr val="accent4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01A47A48-128D-B84A-BCC4-A6060DA63C97}" type="slidenum">
              <a:rPr lang="en-DE" smtClean="0"/>
              <a:pPr/>
              <a:t>‹#›</a:t>
            </a:fld>
            <a:endParaRPr lang="en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C5630A-5B47-0F4B-9E88-910CED61176B}"/>
              </a:ext>
            </a:extLst>
          </p:cNvPr>
          <p:cNvSpPr>
            <a:spLocks noGrp="1" noChangeAspect="1"/>
          </p:cNvSpPr>
          <p:nvPr>
            <p:ph type="body" sz="quarter" idx="10"/>
          </p:nvPr>
        </p:nvSpPr>
        <p:spPr>
          <a:xfrm>
            <a:off x="4296000" y="1629000"/>
            <a:ext cx="3600000" cy="3600000"/>
          </a:xfrm>
          <a:solidFill>
            <a:srgbClr val="009540"/>
          </a:solidFill>
        </p:spPr>
        <p:txBody>
          <a:bodyPr wrap="square" lIns="180000" tIns="180000" rIns="180000" bIns="180000" anchor="b">
            <a:noAutofit/>
          </a:bodyPr>
          <a:lstStyle>
            <a:lvl1pPr marL="0" indent="0" algn="l"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0064780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7">
            <a:extLst>
              <a:ext uri="{FF2B5EF4-FFF2-40B4-BE49-F238E27FC236}">
                <a16:creationId xmlns:a16="http://schemas.microsoft.com/office/drawing/2014/main" id="{E894AD45-5866-DC45-B0AE-9857BE7B562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algn="ctr">
              <a:defRPr/>
            </a:lvl1pPr>
          </a:lstStyle>
          <a:p>
            <a:endParaRPr lang="en-DE"/>
          </a:p>
        </p:txBody>
      </p:sp>
      <p:sp>
        <p:nvSpPr>
          <p:cNvPr id="8" name="Picture Placeholder 17">
            <a:extLst>
              <a:ext uri="{FF2B5EF4-FFF2-40B4-BE49-F238E27FC236}">
                <a16:creationId xmlns:a16="http://schemas.microsoft.com/office/drawing/2014/main" id="{41A524C2-AA57-6544-BE07-BFD94FD3BFF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algn="ctr">
              <a:defRPr/>
            </a:lvl1pPr>
          </a:lstStyle>
          <a:p>
            <a:endParaRPr lang="en-DE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8E9C27D0-2BCE-5445-9EF6-16F7AABCFA3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002000" y="6372000"/>
            <a:ext cx="7200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200">
                <a:solidFill>
                  <a:schemeClr val="accent4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2C6B9E3-8952-C340-A164-60F0902619B1}" type="datetimeFigureOut">
              <a:rPr lang="en-DE" smtClean="0"/>
              <a:pPr/>
              <a:t>04/17/2024</a:t>
            </a:fld>
            <a:endParaRPr lang="en-DE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0BFF6B4F-E0D6-174A-B789-AF406FAC6F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96000" y="6372000"/>
            <a:ext cx="9180000" cy="36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accent4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DE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C639FC01-9F84-964C-8ACC-F7834CE310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48000" y="6372000"/>
            <a:ext cx="648000" cy="36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200">
                <a:solidFill>
                  <a:schemeClr val="accent4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01A47A48-128D-B84A-BCC4-A6060DA63C97}" type="slidenum">
              <a:rPr lang="en-DE" smtClean="0"/>
              <a:pPr/>
              <a:t>‹#›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4140104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2E2AB8E-0DF5-C341-BC0D-2C6A2C31B0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000" y="120875"/>
            <a:ext cx="10800000" cy="1244725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en-GB" dirty="0"/>
              <a:t>Click to edit Master title style</a:t>
            </a:r>
            <a:endParaRPr lang="en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5DA45A-839D-114E-9937-31F7E78C0C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6000" y="1800000"/>
            <a:ext cx="10800000" cy="4500000"/>
          </a:xfrm>
          <a:prstGeom prst="rect">
            <a:avLst/>
          </a:prstGeom>
        </p:spPr>
        <p:txBody>
          <a:bodyPr vert="horz" lIns="0" tIns="0" rIns="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95F07F-1422-064D-B07C-C3756C3DCA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002000" y="6372000"/>
            <a:ext cx="7200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200">
                <a:solidFill>
                  <a:schemeClr val="accent4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2C6B9E3-8952-C340-A164-60F0902619B1}" type="datetimeFigureOut">
              <a:rPr lang="en-DE" smtClean="0"/>
              <a:pPr/>
              <a:t>04/17/2024</a:t>
            </a:fld>
            <a:endParaRPr lang="en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39B27B-0CE5-4D4B-9519-BA7B3CB076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96000" y="6372000"/>
            <a:ext cx="9180000" cy="36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accent4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541351-5E03-FC43-BE34-7FC7363540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48000" y="6372000"/>
            <a:ext cx="648000" cy="36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200">
                <a:solidFill>
                  <a:schemeClr val="accent4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01A47A48-128D-B84A-BCC4-A6060DA63C97}" type="slidenum">
              <a:rPr lang="en-DE" smtClean="0"/>
              <a:pPr/>
              <a:t>‹#›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2718465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009540"/>
        </a:buClr>
        <a:buFont typeface="Wingdings" pitchFamily="2" charset="2"/>
        <a:buChar char="§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9540"/>
        </a:buClr>
        <a:buFont typeface="Wingdings" pitchFamily="2" charset="2"/>
        <a:buChar char="§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9540"/>
        </a:buClr>
        <a:buFont typeface="Wingdings" pitchFamily="2" charset="2"/>
        <a:buChar char="§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9540"/>
        </a:buClr>
        <a:buFont typeface="Wingdings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9540"/>
        </a:buClr>
        <a:buFont typeface="Wingdings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31.png"/><Relationship Id="rId7" Type="http://schemas.openxmlformats.org/officeDocument/2006/relationships/image" Target="../media/image33.png"/><Relationship Id="rId2" Type="http://schemas.openxmlformats.org/officeDocument/2006/relationships/hyperlink" Target="https://en.m.wikipedia.org/wiki/File:Overleaf_Logo.svg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google.com/url?sa=i&amp;url=https%3A%2F%2Fwww.tecmundo.com.br%2Fmercado%2F275208-gpt-4-acessa-lo.htm&amp;psig=AOvVaw15FSXVJKe_CS0R_P7aVWnE&amp;ust=1713456418692000&amp;source=images&amp;cd=vfe&amp;opi=89978449&amp;ved=0CBAQjRxqFwoTCKi3l97QyYUDFQAAAAAdAAAAABAb" TargetMode="External"/><Relationship Id="rId5" Type="http://schemas.openxmlformats.org/officeDocument/2006/relationships/image" Target="../media/image32.png"/><Relationship Id="rId4" Type="http://schemas.openxmlformats.org/officeDocument/2006/relationships/hyperlink" Target="https://research-assets.cbinsights.com/2020/05/10122949/clinical-trials-chain.png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s://upload.wikimedia.org/wikipedia/commons/b/bd/Firebase_Logo.png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uxwing.com/wp-content/themes/uxwing/download/brands-and-social-media/android-studio-icon.png" TargetMode="External"/><Relationship Id="rId7" Type="http://schemas.openxmlformats.org/officeDocument/2006/relationships/image" Target="../media/image37.pn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cdn.freebiesupply.com/logos/large/2x/java-logo-png-transparent.png" TargetMode="External"/><Relationship Id="rId5" Type="http://schemas.microsoft.com/office/2007/relationships/hdphoto" Target="../media/hdphoto4.wdp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1.jpg"/><Relationship Id="rId4" Type="http://schemas.openxmlformats.org/officeDocument/2006/relationships/image" Target="../media/image40.jp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7" Type="http://schemas.openxmlformats.org/officeDocument/2006/relationships/image" Target="../media/image15.png"/><Relationship Id="rId2" Type="http://schemas.openxmlformats.org/officeDocument/2006/relationships/hyperlink" Target="https://images.idgesg.net/images/article/2021/01/android-keyboard-apps-primary-100875507-large.jpg?auto=webp&amp;quality=85,70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accessibility.shell.com/enable-one-handed-keyboard-ios-13-iphone" TargetMode="External"/><Relationship Id="rId5" Type="http://schemas.openxmlformats.org/officeDocument/2006/relationships/image" Target="../media/image14.jpeg"/><Relationship Id="rId4" Type="http://schemas.openxmlformats.org/officeDocument/2006/relationships/hyperlink" Target="https://pureinfotech.com/microsoft-bing-chat-ai-swiftkey-keyboard-android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8.jpeg"/><Relationship Id="rId2" Type="http://schemas.openxmlformats.org/officeDocument/2006/relationships/hyperlink" Target="https://upload.wikimedia.org/wikipedia/commons/thumb/0/04/ChatGPT_logo.svg/1200px-ChatGPT_logo.svg.png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cdn.pixabay.com/photo/2023/02/13/16/14/ai-generated-7787714_1280.jpg" TargetMode="External"/><Relationship Id="rId5" Type="http://schemas.openxmlformats.org/officeDocument/2006/relationships/image" Target="../media/image17.png"/><Relationship Id="rId4" Type="http://schemas.openxmlformats.org/officeDocument/2006/relationships/hyperlink" Target="https://media.npr.org/assets/img/2022/12/17/chat-gpt-art_custom-e07119dee33a887afc4d277b8ffec8e0af9274ee.png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hyperlink" Target="https://images.idgesg.net/images/article/2021/01/android-keyboard-apps-primary-100875507-large.jpg?auto=webp&amp;quality=85,70" TargetMode="Externa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6.png"/><Relationship Id="rId4" Type="http://schemas.openxmlformats.org/officeDocument/2006/relationships/hyperlink" Target="https://upload.wikimedia.org/wikipedia/commons/thumb/0/04/ChatGPT_logo.svg/1200px-ChatGPT_logo.svg.png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14" descr="A picture containing person, indoor, computer, person&#10;&#10;Description automatically generated">
            <a:extLst>
              <a:ext uri="{FF2B5EF4-FFF2-40B4-BE49-F238E27FC236}">
                <a16:creationId xmlns:a16="http://schemas.microsoft.com/office/drawing/2014/main" id="{6F1E2902-121C-F74B-BB28-68AD0DAB07CB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50000"/>
                    </a14:imgEffect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6214" b="5365"/>
          <a:stretch/>
        </p:blipFill>
        <p:spPr>
          <a:xfrm>
            <a:off x="0" y="0"/>
            <a:ext cx="12192000" cy="3936328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65161CAD-1203-6E4D-AFAE-DBD2BB0E6DA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Building Better Mobile Keyboard Suggestions with LLMs</a:t>
            </a:r>
            <a:endParaRPr lang="en-DE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C5613374-97CA-2C40-AF76-8CA867F9C9F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Riley Fiske</a:t>
            </a:r>
          </a:p>
          <a:p>
            <a:r>
              <a:rPr lang="en-GB" dirty="0"/>
              <a:t>Advised By: </a:t>
            </a:r>
            <a:r>
              <a:rPr lang="en-US" dirty="0"/>
              <a:t>Florian Bemmann</a:t>
            </a:r>
            <a:r>
              <a:rPr lang="en-GB" dirty="0"/>
              <a:t>, Prof. Mayer, Daniel </a:t>
            </a:r>
            <a:r>
              <a:rPr lang="en-GB" dirty="0" err="1"/>
              <a:t>Buschek</a:t>
            </a:r>
            <a:endParaRPr lang="en-GB" dirty="0"/>
          </a:p>
        </p:txBody>
      </p:sp>
      <p:pic>
        <p:nvPicPr>
          <p:cNvPr id="9" name="Graphic 14">
            <a:extLst>
              <a:ext uri="{FF2B5EF4-FFF2-40B4-BE49-F238E27FC236}">
                <a16:creationId xmlns:a16="http://schemas.microsoft.com/office/drawing/2014/main" id="{D11273A1-9DE2-F643-B326-EA3FDE1701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7061" y="276090"/>
            <a:ext cx="5391502" cy="1082876"/>
          </a:xfrm>
          <a:prstGeom prst="rect">
            <a:avLst/>
          </a:prstGeom>
        </p:spPr>
      </p:pic>
      <p:pic>
        <p:nvPicPr>
          <p:cNvPr id="2" name="Picture 10" descr="Corporate design and licensing - DAAD">
            <a:extLst>
              <a:ext uri="{FF2B5EF4-FFF2-40B4-BE49-F238E27FC236}">
                <a16:creationId xmlns:a16="http://schemas.microsoft.com/office/drawing/2014/main" id="{8AF10B72-2CA9-F2EC-55CC-9A1673533F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16" b="89662" l="8385" r="90000">
                        <a14:foregroundMark x1="9154" y1="51055" x2="9154" y2="51055"/>
                        <a14:foregroundMark x1="8385" y1="50422" x2="8385" y2="50422"/>
                        <a14:foregroundMark x1="13923" y1="50422" x2="13923" y2="50422"/>
                        <a14:foregroundMark x1="16154" y1="50000" x2="16154" y2="50000"/>
                        <a14:foregroundMark x1="19231" y1="50000" x2="19231" y2="50000"/>
                        <a14:foregroundMark x1="17000" y1="50000" x2="17000" y2="50000"/>
                        <a14:foregroundMark x1="23308" y1="47679" x2="23308" y2="47679"/>
                        <a14:foregroundMark x1="24154" y1="47046" x2="24154" y2="47046"/>
                        <a14:foregroundMark x1="23538" y1="45992" x2="23538" y2="45992"/>
                        <a14:foregroundMark x1="23538" y1="45992" x2="23538" y2="45992"/>
                        <a14:foregroundMark x1="22538" y1="48312" x2="22538" y2="48312"/>
                        <a14:foregroundMark x1="22538" y1="50422" x2="22538" y2="50422"/>
                        <a14:foregroundMark x1="22692" y1="50422" x2="22692" y2="4704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8525" y="39618"/>
            <a:ext cx="4376057" cy="1595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10523C5-17E7-43B4-8857-42779363058F}"/>
              </a:ext>
            </a:extLst>
          </p:cNvPr>
          <p:cNvSpPr txBox="1"/>
          <p:nvPr/>
        </p:nvSpPr>
        <p:spPr>
          <a:xfrm>
            <a:off x="8777726" y="575727"/>
            <a:ext cx="44913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  <a:latin typeface="Aptos" panose="020B0004020202020204" pitchFamily="34" charset="0"/>
              </a:rPr>
              <a:t>Deutscher Akademischer Austauschdienst</a:t>
            </a:r>
          </a:p>
          <a:p>
            <a:r>
              <a:rPr lang="en-US" sz="1400" dirty="0">
                <a:solidFill>
                  <a:schemeClr val="bg1"/>
                </a:solidFill>
                <a:latin typeface="Aptos" panose="020B0004020202020204" pitchFamily="34" charset="0"/>
              </a:rPr>
              <a:t>German Academic Exchange Service</a:t>
            </a:r>
          </a:p>
        </p:txBody>
      </p:sp>
      <p:pic>
        <p:nvPicPr>
          <p:cNvPr id="6" name="Picture 2" descr="Office of URSCA – Concordia College – Moorhead, Minnesota">
            <a:extLst>
              <a:ext uri="{FF2B5EF4-FFF2-40B4-BE49-F238E27FC236}">
                <a16:creationId xmlns:a16="http://schemas.microsoft.com/office/drawing/2014/main" id="{0B042429-98EE-CB58-6B81-AFD5FFD932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61" y="1635056"/>
            <a:ext cx="4249271" cy="1224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24232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6FB82-4100-68EF-661B-6488DF938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A37835-BE97-67F4-54C4-5557307A06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Previous Research in Mobile Keyboards by Florian and Daniel</a:t>
            </a:r>
          </a:p>
          <a:p>
            <a:pPr lvl="1"/>
            <a:r>
              <a:rPr lang="en-US" dirty="0"/>
              <a:t>Research-IME, LanguageLogger</a:t>
            </a:r>
          </a:p>
          <a:p>
            <a:r>
              <a:rPr lang="en-US" dirty="0"/>
              <a:t>Stagnant/Outdated Suggested Words Bar</a:t>
            </a:r>
          </a:p>
          <a:p>
            <a:pPr lvl="1"/>
            <a:r>
              <a:rPr lang="en-US" dirty="0"/>
              <a:t>It can be improved</a:t>
            </a:r>
          </a:p>
          <a:p>
            <a:r>
              <a:rPr lang="en-US" dirty="0"/>
              <a:t>Emergence of Easy-to-Use Text Generation Tools</a:t>
            </a:r>
          </a:p>
          <a:p>
            <a:pPr lvl="1"/>
            <a:r>
              <a:rPr lang="en-US" dirty="0"/>
              <a:t>Chat-GPT</a:t>
            </a:r>
          </a:p>
          <a:p>
            <a:r>
              <a:rPr lang="en-US" dirty="0"/>
              <a:t>Utility of LLM Mobile Keyboard</a:t>
            </a:r>
          </a:p>
          <a:p>
            <a:pPr lvl="1"/>
            <a:r>
              <a:rPr lang="en-US" dirty="0"/>
              <a:t>On-the-Go Quicker Messaging (less gestures, safer)</a:t>
            </a:r>
          </a:p>
          <a:p>
            <a:pPr lvl="1"/>
            <a:r>
              <a:rPr lang="en-US" dirty="0"/>
              <a:t>Minimize Keystrokes or device interaction time</a:t>
            </a:r>
          </a:p>
          <a:p>
            <a:r>
              <a:rPr lang="en-US" dirty="0"/>
              <a:t>Determine What Modules are Most Favored by Users</a:t>
            </a:r>
          </a:p>
        </p:txBody>
      </p:sp>
    </p:spTree>
    <p:extLst>
      <p:ext uri="{BB962C8B-B14F-4D97-AF65-F5344CB8AC3E}">
        <p14:creationId xmlns:p14="http://schemas.microsoft.com/office/powerpoint/2010/main" val="36061937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D9812E-7898-62B6-F915-80AC7A5072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Sketches Focus Group</a:t>
            </a:r>
          </a:p>
        </p:txBody>
      </p:sp>
      <p:pic>
        <p:nvPicPr>
          <p:cNvPr id="5" name="Picture 4" descr="A picture containing handwriting, text, drawing, font&#10;&#10;Description automatically generated">
            <a:extLst>
              <a:ext uri="{FF2B5EF4-FFF2-40B4-BE49-F238E27FC236}">
                <a16:creationId xmlns:a16="http://schemas.microsoft.com/office/drawing/2014/main" id="{86AABD4D-2724-85FF-FA67-FA8290AF09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5213" y="1682570"/>
            <a:ext cx="2715008" cy="1752105"/>
          </a:xfrm>
          <a:prstGeom prst="rect">
            <a:avLst/>
          </a:prstGeom>
        </p:spPr>
      </p:pic>
      <p:pic>
        <p:nvPicPr>
          <p:cNvPr id="6" name="Picture 5" descr="A picture containing handwriting, text, font, white&#10;&#10;Description automatically generated">
            <a:extLst>
              <a:ext uri="{FF2B5EF4-FFF2-40B4-BE49-F238E27FC236}">
                <a16:creationId xmlns:a16="http://schemas.microsoft.com/office/drawing/2014/main" id="{603DA2FA-D39E-FFD5-9EDE-DFCBC4715F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3300" y="2031023"/>
            <a:ext cx="2715009" cy="1403652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87CF760F-CC70-137B-91A2-E0B99117DD81}"/>
              </a:ext>
            </a:extLst>
          </p:cNvPr>
          <p:cNvSpPr/>
          <p:nvPr/>
        </p:nvSpPr>
        <p:spPr>
          <a:xfrm>
            <a:off x="4647488" y="2558622"/>
            <a:ext cx="555812" cy="35809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6F506E1-D50A-4501-2CAE-52C20F2718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573" y="3943466"/>
            <a:ext cx="2970992" cy="257979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551F9B6-11CA-0B7F-619A-645A4529BF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54176" y="1904208"/>
            <a:ext cx="1618836" cy="458254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F3FC482-269C-2702-0411-7115413B46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11251" y="3751645"/>
            <a:ext cx="2593799" cy="298548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0A3819E-2DB6-5734-6B1B-7A72EAB1A96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68858" y="3506030"/>
            <a:ext cx="3569103" cy="2713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9695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BBE0CE-F8C4-3469-2EEB-7005B5FE7F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Sketches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366FF5-9632-78B4-4431-9365C902BB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Always leave option of traditional keyboard</a:t>
            </a:r>
          </a:p>
          <a:p>
            <a:pPr lvl="1"/>
            <a:r>
              <a:rPr lang="en-US" dirty="0"/>
              <a:t>Turning mechanical problem (typing) into cognitive problem (selecting options)</a:t>
            </a:r>
          </a:p>
          <a:p>
            <a:r>
              <a:rPr lang="en-US" dirty="0"/>
              <a:t>Specify Context for Generating Suggestions</a:t>
            </a:r>
          </a:p>
          <a:p>
            <a:pPr lvl="1"/>
            <a:r>
              <a:rPr lang="en-US" dirty="0"/>
              <a:t>Last X messages, custom select previous messages</a:t>
            </a:r>
          </a:p>
          <a:p>
            <a:r>
              <a:rPr lang="en-US" dirty="0"/>
              <a:t>Specify Keywords for Generating Suggestions</a:t>
            </a:r>
          </a:p>
          <a:p>
            <a:r>
              <a:rPr lang="en-US" dirty="0"/>
              <a:t>Specify Tone of Message with Color/Emoji</a:t>
            </a:r>
          </a:p>
        </p:txBody>
      </p:sp>
    </p:spTree>
    <p:extLst>
      <p:ext uri="{BB962C8B-B14F-4D97-AF65-F5344CB8AC3E}">
        <p14:creationId xmlns:p14="http://schemas.microsoft.com/office/powerpoint/2010/main" val="13206616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27E52E67-9A7A-F5A7-5285-70CA378E087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F05FBC-59AE-6B1F-CA4C-CD8E10C191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Prototype Designing</a:t>
            </a:r>
          </a:p>
        </p:txBody>
      </p:sp>
    </p:spTree>
    <p:extLst>
      <p:ext uri="{BB962C8B-B14F-4D97-AF65-F5344CB8AC3E}">
        <p14:creationId xmlns:p14="http://schemas.microsoft.com/office/powerpoint/2010/main" val="28858329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9CDE89-6012-F53F-3B09-67B4FA7D3C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Traditional Keyboard Screen</a:t>
            </a:r>
          </a:p>
        </p:txBody>
      </p:sp>
      <p:pic>
        <p:nvPicPr>
          <p:cNvPr id="8" name="Content Placeholder 4" descr="A screenshot of a keyboard&#10;&#10;Description automatically generated">
            <a:extLst>
              <a:ext uri="{FF2B5EF4-FFF2-40B4-BE49-F238E27FC236}">
                <a16:creationId xmlns:a16="http://schemas.microsoft.com/office/drawing/2014/main" id="{1CE58D9E-2DA2-A333-F94A-31CC61FADD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21669" y="2052769"/>
            <a:ext cx="5600573" cy="4003373"/>
          </a:xfr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4392701-5A64-0CCA-B2B9-CC78A5B862F8}"/>
              </a:ext>
            </a:extLst>
          </p:cNvPr>
          <p:cNvSpPr txBox="1">
            <a:spLocks/>
          </p:cNvSpPr>
          <p:nvPr/>
        </p:nvSpPr>
        <p:spPr>
          <a:xfrm>
            <a:off x="696000" y="1800000"/>
            <a:ext cx="5525669" cy="4500000"/>
          </a:xfrm>
          <a:prstGeom prst="rect">
            <a:avLst/>
          </a:prstGeom>
        </p:spPr>
        <p:txBody>
          <a:bodyPr vert="horz" lIns="0" tIns="0" rIns="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9540"/>
              </a:buClr>
              <a:buFont typeface="Wingdings" pitchFamily="2" charset="2"/>
              <a:buChar char="§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9540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9540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9540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9540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Functions as a Normal Keyboard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49754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493139-1B4F-CF0B-39B9-785B540D72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Relevant Messages Screen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5EB4AB-B2EA-FFD8-3D0F-EA86CD1424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6000" y="1800000"/>
            <a:ext cx="5458345" cy="4500000"/>
          </a:xfrm>
        </p:spPr>
        <p:txBody>
          <a:bodyPr/>
          <a:lstStyle/>
          <a:p>
            <a:r>
              <a:rPr lang="en-US" dirty="0"/>
              <a:t>Extracts previous 4 messages</a:t>
            </a:r>
          </a:p>
          <a:p>
            <a:r>
              <a:rPr lang="en-US" dirty="0"/>
              <a:t>Select 0-4 messages to include in suggestion context</a:t>
            </a:r>
          </a:p>
        </p:txBody>
      </p:sp>
      <p:pic>
        <p:nvPicPr>
          <p:cNvPr id="5" name="Content Placeholder 7" descr="A screenshot of a chat&#10;&#10;Description automatically generated">
            <a:extLst>
              <a:ext uri="{FF2B5EF4-FFF2-40B4-BE49-F238E27FC236}">
                <a16:creationId xmlns:a16="http://schemas.microsoft.com/office/drawing/2014/main" id="{6E1ADEC4-8A2E-6578-7ED8-ECDC73DC74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4345" y="2097888"/>
            <a:ext cx="5972466" cy="3904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0903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9534A-EAD9-340B-753C-788F475C8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Keywords Screen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353387-E50D-C54E-493F-74CF76A96F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6000" y="1800000"/>
            <a:ext cx="5821125" cy="4500000"/>
          </a:xfrm>
        </p:spPr>
        <p:txBody>
          <a:bodyPr/>
          <a:lstStyle/>
          <a:p>
            <a:r>
              <a:rPr lang="en-US" dirty="0"/>
              <a:t>Enter keywords to summarize the reply</a:t>
            </a:r>
          </a:p>
        </p:txBody>
      </p:sp>
      <p:pic>
        <p:nvPicPr>
          <p:cNvPr id="7" name="Content Placeholder 6" descr="A keyboard with white letters and black text&#10;&#10;Description automatically generated">
            <a:extLst>
              <a:ext uri="{FF2B5EF4-FFF2-40B4-BE49-F238E27FC236}">
                <a16:creationId xmlns:a16="http://schemas.microsoft.com/office/drawing/2014/main" id="{81DF7521-D907-A04A-9759-5971622065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7125" y="2020515"/>
            <a:ext cx="5432077" cy="4058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8182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9C1565-D54C-040C-B66F-737F49BC7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Tone Screen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09690A-8A30-1F31-B68F-A4128BECC4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6000" y="1800000"/>
            <a:ext cx="5521920" cy="4500000"/>
          </a:xfrm>
        </p:spPr>
        <p:txBody>
          <a:bodyPr/>
          <a:lstStyle/>
          <a:p>
            <a:r>
              <a:rPr lang="en-US" dirty="0"/>
              <a:t>Select tone of suggested messages</a:t>
            </a:r>
          </a:p>
          <a:p>
            <a:r>
              <a:rPr lang="en-US" dirty="0"/>
              <a:t>Maximum 1 Tone</a:t>
            </a:r>
          </a:p>
        </p:txBody>
      </p:sp>
      <p:pic>
        <p:nvPicPr>
          <p:cNvPr id="6" name="Content Placeholder 7" descr="A screenshot of a keyboard&#10;&#10;Description automatically generated">
            <a:extLst>
              <a:ext uri="{FF2B5EF4-FFF2-40B4-BE49-F238E27FC236}">
                <a16:creationId xmlns:a16="http://schemas.microsoft.com/office/drawing/2014/main" id="{787C95ED-FD1F-3D6B-04C0-53C6CAA963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7920" y="2464038"/>
            <a:ext cx="5825982" cy="3171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6010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A24EF4-0A89-49BF-8864-26F1310C6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Suggestion-Preview Screen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3F97AA-8FD1-3595-2F01-4D574EFA77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6000" y="1800000"/>
            <a:ext cx="5801949" cy="4500000"/>
          </a:xfrm>
        </p:spPr>
        <p:txBody>
          <a:bodyPr/>
          <a:lstStyle/>
          <a:p>
            <a:r>
              <a:rPr lang="en-US" dirty="0"/>
              <a:t>Displays 4 Suggested Response Messages</a:t>
            </a:r>
          </a:p>
          <a:p>
            <a:pPr lvl="1"/>
            <a:r>
              <a:rPr lang="en-US" dirty="0"/>
              <a:t>Message Query shown here for testing</a:t>
            </a:r>
          </a:p>
          <a:p>
            <a:r>
              <a:rPr lang="en-US" dirty="0"/>
              <a:t>Select 1 message, which will populate in the compose line</a:t>
            </a:r>
          </a:p>
        </p:txBody>
      </p:sp>
      <p:pic>
        <p:nvPicPr>
          <p:cNvPr id="5" name="Content Placeholder 6" descr="A screenshot of a computer&#10;&#10;Description automatically generated">
            <a:extLst>
              <a:ext uri="{FF2B5EF4-FFF2-40B4-BE49-F238E27FC236}">
                <a16:creationId xmlns:a16="http://schemas.microsoft.com/office/drawing/2014/main" id="{232B1733-F379-5139-D9BE-F9296C6212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7949" y="1799437"/>
            <a:ext cx="5498425" cy="4500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6853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904C2850-7AD3-C182-0335-F6869DFD110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1A8ABB-BE84-83D4-EC87-A6CAC18E5DA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Prototype Analysis</a:t>
            </a:r>
          </a:p>
        </p:txBody>
      </p:sp>
    </p:spTree>
    <p:extLst>
      <p:ext uri="{BB962C8B-B14F-4D97-AF65-F5344CB8AC3E}">
        <p14:creationId xmlns:p14="http://schemas.microsoft.com/office/powerpoint/2010/main" val="31536068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FB27EF-7AED-1297-7315-86B289088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Me</a:t>
            </a:r>
          </a:p>
        </p:txBody>
      </p:sp>
      <p:pic>
        <p:nvPicPr>
          <p:cNvPr id="5" name="Picture 4" descr="A person standing in front of a building&#10;&#10;Description automatically generated">
            <a:extLst>
              <a:ext uri="{FF2B5EF4-FFF2-40B4-BE49-F238E27FC236}">
                <a16:creationId xmlns:a16="http://schemas.microsoft.com/office/drawing/2014/main" id="{1D9BABAB-4797-B788-D1DC-E19B279B74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8140" y="2301174"/>
            <a:ext cx="3038833" cy="4556826"/>
          </a:xfrm>
          <a:prstGeom prst="rect">
            <a:avLst/>
          </a:prstGeom>
        </p:spPr>
      </p:pic>
      <p:pic>
        <p:nvPicPr>
          <p:cNvPr id="6" name="Picture 5" descr="A castle with trees around it with Neuschwanstein Castle in the background&#10;&#10;Description automatically generated">
            <a:extLst>
              <a:ext uri="{FF2B5EF4-FFF2-40B4-BE49-F238E27FC236}">
                <a16:creationId xmlns:a16="http://schemas.microsoft.com/office/drawing/2014/main" id="{843798EA-32D9-1B24-980E-7F8104498B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6974" y="3966731"/>
            <a:ext cx="3855026" cy="2891269"/>
          </a:xfrm>
          <a:prstGeom prst="rect">
            <a:avLst/>
          </a:prstGeom>
        </p:spPr>
      </p:pic>
      <p:pic>
        <p:nvPicPr>
          <p:cNvPr id="7" name="Picture 6" descr="Two men holding a trumpet&#10;&#10;Description automatically generated">
            <a:extLst>
              <a:ext uri="{FF2B5EF4-FFF2-40B4-BE49-F238E27FC236}">
                <a16:creationId xmlns:a16="http://schemas.microsoft.com/office/drawing/2014/main" id="{05692E59-424A-64D0-85B2-D496AF57C9A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3"/>
          <a:stretch/>
        </p:blipFill>
        <p:spPr>
          <a:xfrm>
            <a:off x="9018497" y="0"/>
            <a:ext cx="3173503" cy="3966731"/>
          </a:xfrm>
          <a:prstGeom prst="rect">
            <a:avLst/>
          </a:prstGeom>
        </p:spPr>
      </p:pic>
      <p:pic>
        <p:nvPicPr>
          <p:cNvPr id="8" name="Picture 7" descr="A group of people posing for a picture in front of a castle&#10;&#10;Description automatically generated">
            <a:extLst>
              <a:ext uri="{FF2B5EF4-FFF2-40B4-BE49-F238E27FC236}">
                <a16:creationId xmlns:a16="http://schemas.microsoft.com/office/drawing/2014/main" id="{A049D087-054F-9B90-ECBA-BA70218F88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7810" y="-21947"/>
            <a:ext cx="3590687" cy="2690719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5983A827-8304-C120-DE83-261351D4DCEC}"/>
              </a:ext>
            </a:extLst>
          </p:cNvPr>
          <p:cNvGrpSpPr/>
          <p:nvPr/>
        </p:nvGrpSpPr>
        <p:grpSpPr>
          <a:xfrm>
            <a:off x="0" y="1674001"/>
            <a:ext cx="5298139" cy="1398515"/>
            <a:chOff x="0" y="80226"/>
            <a:chExt cx="5301388" cy="1398515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B629AA71-35FB-2D08-B96E-F683FBAC1660}"/>
                </a:ext>
              </a:extLst>
            </p:cNvPr>
            <p:cNvSpPr/>
            <p:nvPr/>
          </p:nvSpPr>
          <p:spPr>
            <a:xfrm>
              <a:off x="0" y="80226"/>
              <a:ext cx="5301388" cy="1398515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1" name="Rectangle: Rounded Corners 4">
              <a:extLst>
                <a:ext uri="{FF2B5EF4-FFF2-40B4-BE49-F238E27FC236}">
                  <a16:creationId xmlns:a16="http://schemas.microsoft.com/office/drawing/2014/main" id="{7A30D15D-7D16-1907-8B55-4209FF85723C}"/>
                </a:ext>
              </a:extLst>
            </p:cNvPr>
            <p:cNvSpPr txBox="1"/>
            <p:nvPr/>
          </p:nvSpPr>
          <p:spPr>
            <a:xfrm>
              <a:off x="68270" y="148496"/>
              <a:ext cx="5164848" cy="126197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5250" tIns="95250" rIns="95250" bIns="95250" numCol="1" spcCol="1270" anchor="ctr" anchorCtr="0">
              <a:noAutofit/>
            </a:bodyPr>
            <a:lstStyle/>
            <a:p>
              <a:pPr marL="0" lvl="0" indent="0" algn="l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500" kern="1200" dirty="0">
                  <a:latin typeface="Arial" panose="020B0604020202020204" pitchFamily="34" charset="0"/>
                  <a:cs typeface="Arial" panose="020B0604020202020204" pitchFamily="34" charset="0"/>
                </a:rPr>
                <a:t>Senior – Mathematics, Computer Science, Data Science, German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5072BB4-0F4E-6572-02AE-37F4608F4ACD}"/>
              </a:ext>
            </a:extLst>
          </p:cNvPr>
          <p:cNvGrpSpPr/>
          <p:nvPr/>
        </p:nvGrpSpPr>
        <p:grpSpPr>
          <a:xfrm>
            <a:off x="0" y="3267473"/>
            <a:ext cx="5298139" cy="1398515"/>
            <a:chOff x="0" y="1550742"/>
            <a:chExt cx="5301388" cy="1398515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1E4331A9-011C-A46B-A337-6B05AAEEBF61}"/>
                </a:ext>
              </a:extLst>
            </p:cNvPr>
            <p:cNvSpPr/>
            <p:nvPr/>
          </p:nvSpPr>
          <p:spPr>
            <a:xfrm>
              <a:off x="0" y="1550742"/>
              <a:ext cx="5301388" cy="1398515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4" name="Rectangle: Rounded Corners 4">
              <a:extLst>
                <a:ext uri="{FF2B5EF4-FFF2-40B4-BE49-F238E27FC236}">
                  <a16:creationId xmlns:a16="http://schemas.microsoft.com/office/drawing/2014/main" id="{18A7E92D-D529-10DA-EA12-B846265D835B}"/>
                </a:ext>
              </a:extLst>
            </p:cNvPr>
            <p:cNvSpPr txBox="1"/>
            <p:nvPr/>
          </p:nvSpPr>
          <p:spPr>
            <a:xfrm>
              <a:off x="68270" y="1619012"/>
              <a:ext cx="5164848" cy="126197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5250" tIns="95250" rIns="95250" bIns="95250" numCol="1" spcCol="1270" anchor="ctr" anchorCtr="0">
              <a:noAutofit/>
            </a:bodyPr>
            <a:lstStyle/>
            <a:p>
              <a:pPr marL="0" lvl="0" indent="0" algn="l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500" kern="1200" dirty="0">
                  <a:latin typeface="Arial" panose="020B0604020202020204" pitchFamily="34" charset="0"/>
                  <a:cs typeface="Arial" panose="020B0604020202020204" pitchFamily="34" charset="0"/>
                </a:rPr>
                <a:t>Music – The Concordia Band, The Concordia Orchestra, Jazz Ensemble I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2949836-8919-AE12-1CEB-F7C389DAE8C0}"/>
              </a:ext>
            </a:extLst>
          </p:cNvPr>
          <p:cNvGrpSpPr/>
          <p:nvPr/>
        </p:nvGrpSpPr>
        <p:grpSpPr>
          <a:xfrm>
            <a:off x="0" y="4860945"/>
            <a:ext cx="5298139" cy="1398515"/>
            <a:chOff x="0" y="1550742"/>
            <a:chExt cx="5301388" cy="1398515"/>
          </a:xfrm>
        </p:grpSpPr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5BC3A5CF-32F1-43DA-682A-D3B26BE0FDAC}"/>
                </a:ext>
              </a:extLst>
            </p:cNvPr>
            <p:cNvSpPr/>
            <p:nvPr/>
          </p:nvSpPr>
          <p:spPr>
            <a:xfrm>
              <a:off x="0" y="1550742"/>
              <a:ext cx="5301388" cy="1398515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8" name="Rectangle: Rounded Corners 4">
              <a:extLst>
                <a:ext uri="{FF2B5EF4-FFF2-40B4-BE49-F238E27FC236}">
                  <a16:creationId xmlns:a16="http://schemas.microsoft.com/office/drawing/2014/main" id="{A21DF930-CB3E-B5B0-F782-B993D48311CF}"/>
                </a:ext>
              </a:extLst>
            </p:cNvPr>
            <p:cNvSpPr txBox="1"/>
            <p:nvPr/>
          </p:nvSpPr>
          <p:spPr>
            <a:xfrm>
              <a:off x="68270" y="1619012"/>
              <a:ext cx="5164848" cy="126197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5250" tIns="95250" rIns="95250" bIns="95250" numCol="1" spcCol="1270" anchor="ctr" anchorCtr="0">
              <a:noAutofit/>
            </a:bodyPr>
            <a:lstStyle/>
            <a:p>
              <a:pPr marL="0" lvl="0" indent="0" algn="l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500" kern="1200" dirty="0">
                  <a:latin typeface="Arial" panose="020B0604020202020204" pitchFamily="34" charset="0"/>
                  <a:cs typeface="Arial" panose="020B0604020202020204" pitchFamily="34" charset="0"/>
                </a:rPr>
                <a:t>Passions: Travel, Reading, Music, Languages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710736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F4DA0-8CFA-5F96-E7FB-EABC75BFF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Prototype Testing Focus Group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89ED30-B17C-D1B1-6D94-603214D54D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6000" y="1800000"/>
            <a:ext cx="6341294" cy="4500000"/>
          </a:xfrm>
        </p:spPr>
        <p:txBody>
          <a:bodyPr/>
          <a:lstStyle/>
          <a:p>
            <a:r>
              <a:rPr lang="en-US" dirty="0"/>
              <a:t>Tone slightly overrode Relevant Messages</a:t>
            </a:r>
          </a:p>
          <a:p>
            <a:pPr lvl="1"/>
            <a:r>
              <a:rPr lang="en-US" dirty="0"/>
              <a:t>If Tone and Relevant Message Conflict</a:t>
            </a:r>
          </a:p>
          <a:p>
            <a:r>
              <a:rPr lang="en-US" dirty="0"/>
              <a:t>Chat-GPT can fill in its own context sometimes</a:t>
            </a:r>
          </a:p>
          <a:p>
            <a:r>
              <a:rPr lang="en-US" dirty="0"/>
              <a:t>Change Suggestion Mode Button Placement</a:t>
            </a:r>
          </a:p>
          <a:p>
            <a:r>
              <a:rPr lang="en-US" dirty="0"/>
              <a:t>Add Frequently Used Keywords?</a:t>
            </a:r>
          </a:p>
          <a:p>
            <a:pPr lvl="1"/>
            <a:r>
              <a:rPr lang="en-US" dirty="0"/>
              <a:t>Requires a User System</a:t>
            </a:r>
          </a:p>
        </p:txBody>
      </p:sp>
      <p:pic>
        <p:nvPicPr>
          <p:cNvPr id="4" name="Video 11">
            <a:hlinkClick r:id="" action="ppaction://media"/>
            <a:extLst>
              <a:ext uri="{FF2B5EF4-FFF2-40B4-BE49-F238E27FC236}">
                <a16:creationId xmlns:a16="http://schemas.microsoft.com/office/drawing/2014/main" id="{508D09B8-F7AB-0A59-C0C5-0A21061EF9B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b="4248"/>
          <a:stretch/>
        </p:blipFill>
        <p:spPr>
          <a:xfrm>
            <a:off x="8583066" y="1649296"/>
            <a:ext cx="2150248" cy="4575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554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46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285486-0708-430A-D8E1-445912AC9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 Since Summer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338B3-CD36-D642-7D7C-EFFB51DD23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6000" y="1800000"/>
            <a:ext cx="6242682" cy="4500000"/>
          </a:xfrm>
        </p:spPr>
        <p:txBody>
          <a:bodyPr/>
          <a:lstStyle/>
          <a:p>
            <a:r>
              <a:rPr lang="en-US" dirty="0"/>
              <a:t>Repaired Chat-GPT API Plugin</a:t>
            </a:r>
          </a:p>
          <a:p>
            <a:pPr lvl="1"/>
            <a:r>
              <a:rPr lang="en-US" dirty="0"/>
              <a:t>New GPT</a:t>
            </a:r>
          </a:p>
          <a:p>
            <a:r>
              <a:rPr lang="en-US" dirty="0"/>
              <a:t>Populate Message in Compose Line</a:t>
            </a:r>
          </a:p>
          <a:p>
            <a:r>
              <a:rPr lang="en-US" dirty="0"/>
              <a:t>Clear User Input between Message Generations</a:t>
            </a:r>
          </a:p>
          <a:p>
            <a:r>
              <a:rPr lang="en-US" dirty="0"/>
              <a:t>Preliminary User Study Designing</a:t>
            </a:r>
          </a:p>
          <a:p>
            <a:r>
              <a:rPr lang="en-US" dirty="0"/>
              <a:t>Project Write-Up on Overleaf</a:t>
            </a:r>
          </a:p>
        </p:txBody>
      </p:sp>
      <p:pic>
        <p:nvPicPr>
          <p:cNvPr id="1026" name="Picture 2">
            <a:hlinkClick r:id="rId2"/>
            <a:extLst>
              <a:ext uri="{FF2B5EF4-FFF2-40B4-BE49-F238E27FC236}">
                <a16:creationId xmlns:a16="http://schemas.microsoft.com/office/drawing/2014/main" id="{B585C822-98B2-8BA4-F2AE-279EAABB5A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4256" y="3124262"/>
            <a:ext cx="2939143" cy="2939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hlinkClick r:id="rId4"/>
            <a:extLst>
              <a:ext uri="{FF2B5EF4-FFF2-40B4-BE49-F238E27FC236}">
                <a16:creationId xmlns:a16="http://schemas.microsoft.com/office/drawing/2014/main" id="{ABAF4920-1AF3-34DD-7DFF-167DB74240E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094" t="9198"/>
          <a:stretch/>
        </p:blipFill>
        <p:spPr>
          <a:xfrm>
            <a:off x="7091485" y="271727"/>
            <a:ext cx="2576702" cy="3157273"/>
          </a:xfrm>
          <a:prstGeom prst="rect">
            <a:avLst/>
          </a:prstGeom>
        </p:spPr>
      </p:pic>
      <p:pic>
        <p:nvPicPr>
          <p:cNvPr id="1030" name="Picture 6" descr="O que é GPT-4 e como acessá-lo? - TecMundo">
            <a:hlinkClick r:id="rId6"/>
            <a:extLst>
              <a:ext uri="{FF2B5EF4-FFF2-40B4-BE49-F238E27FC236}">
                <a16:creationId xmlns:a16="http://schemas.microsoft.com/office/drawing/2014/main" id="{85BD90CF-0329-63B4-DCBC-244A98F003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32500" y1="32813" x2="32500" y2="32813"/>
                        <a14:foregroundMark x1="32708" y1="32969" x2="34583" y2="34063"/>
                        <a14:foregroundMark x1="34583" y1="34063" x2="37917" y2="39531"/>
                        <a14:foregroundMark x1="49583" y1="44844" x2="51458" y2="45781"/>
                        <a14:foregroundMark x1="60000" y1="45313" x2="61667" y2="45313"/>
                        <a14:foregroundMark x1="70833" y1="45156" x2="73021" y2="45313"/>
                        <a14:foregroundMark x1="87500" y1="45938" x2="87813" y2="45781"/>
                        <a14:foregroundMark x1="77813" y1="54844" x2="79479" y2="54844"/>
                      </a14:backgroundRemoval>
                    </a14:imgEffect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4084" y="4321691"/>
            <a:ext cx="3210172" cy="2140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61555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2EC03345-8BFF-150B-BA5D-2FC93CC356C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00FB33-6214-230D-F178-C79FE957188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5070850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147BD-F08F-6013-FC19-4D42FB5BE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63528A-F009-8022-A75C-8A1E61BA12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6000" y="1800000"/>
            <a:ext cx="7443953" cy="4500000"/>
          </a:xfrm>
        </p:spPr>
        <p:txBody>
          <a:bodyPr/>
          <a:lstStyle/>
          <a:p>
            <a:r>
              <a:rPr lang="en-US" dirty="0"/>
              <a:t>Fix Database Extraction Pipeline for Relevant Messages</a:t>
            </a:r>
          </a:p>
          <a:p>
            <a:r>
              <a:rPr lang="en-US" dirty="0"/>
              <a:t>Move Suggestion Mode Button</a:t>
            </a:r>
          </a:p>
          <a:p>
            <a:pPr lvl="1"/>
            <a:r>
              <a:rPr lang="en-US" dirty="0"/>
              <a:t>Spacebar</a:t>
            </a:r>
          </a:p>
          <a:p>
            <a:pPr lvl="1"/>
            <a:r>
              <a:rPr lang="en-US" dirty="0"/>
              <a:t>Bottom of Keyboard</a:t>
            </a:r>
          </a:p>
          <a:p>
            <a:r>
              <a:rPr lang="en-US" dirty="0"/>
              <a:t>Finish Study Design</a:t>
            </a:r>
          </a:p>
          <a:p>
            <a:r>
              <a:rPr lang="en-US" dirty="0"/>
              <a:t>Conduct Study</a:t>
            </a:r>
          </a:p>
          <a:p>
            <a:r>
              <a:rPr lang="en-US" dirty="0"/>
              <a:t>Finish Research Paper and Publish</a:t>
            </a:r>
          </a:p>
        </p:txBody>
      </p:sp>
      <p:pic>
        <p:nvPicPr>
          <p:cNvPr id="1026" name="Picture 2">
            <a:hlinkClick r:id="rId2"/>
            <a:extLst>
              <a:ext uri="{FF2B5EF4-FFF2-40B4-BE49-F238E27FC236}">
                <a16:creationId xmlns:a16="http://schemas.microsoft.com/office/drawing/2014/main" id="{6F026441-6903-6D2E-451C-5D2B3CEF3F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3529" y="1865974"/>
            <a:ext cx="5629835" cy="1935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Content Placeholder 4" descr="A screenshot of a keyboard&#10;&#10;Description automatically generated">
            <a:extLst>
              <a:ext uri="{FF2B5EF4-FFF2-40B4-BE49-F238E27FC236}">
                <a16:creationId xmlns:a16="http://schemas.microsoft.com/office/drawing/2014/main" id="{4C62A0D6-F317-32FF-9ECB-0573665304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4800" y="4018430"/>
            <a:ext cx="3754007" cy="2683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8767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2B01BF-90F1-F567-927F-348077537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Takeaways – Technical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47F90B-FA91-F9F4-4696-6A1BA96C53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6000" y="1800000"/>
            <a:ext cx="6493694" cy="4500000"/>
          </a:xfrm>
        </p:spPr>
        <p:txBody>
          <a:bodyPr/>
          <a:lstStyle/>
          <a:p>
            <a:r>
              <a:rPr lang="en-US" dirty="0"/>
              <a:t>Work with Android and Java in an existing Project</a:t>
            </a:r>
          </a:p>
          <a:p>
            <a:pPr lvl="1"/>
            <a:r>
              <a:rPr lang="en-US" dirty="0"/>
              <a:t>Research-IME</a:t>
            </a:r>
          </a:p>
          <a:p>
            <a:r>
              <a:rPr lang="en-US" dirty="0"/>
              <a:t>Program Interacting with other Programs</a:t>
            </a:r>
          </a:p>
          <a:p>
            <a:pPr lvl="1"/>
            <a:r>
              <a:rPr lang="en-US" dirty="0"/>
              <a:t>Android</a:t>
            </a:r>
          </a:p>
          <a:p>
            <a:pPr lvl="1"/>
            <a:r>
              <a:rPr lang="en-US" dirty="0"/>
              <a:t>Firebase</a:t>
            </a:r>
          </a:p>
          <a:p>
            <a:pPr lvl="1"/>
            <a:r>
              <a:rPr lang="en-US" dirty="0"/>
              <a:t>Pipedream</a:t>
            </a:r>
          </a:p>
          <a:p>
            <a:pPr lvl="1"/>
            <a:r>
              <a:rPr lang="en-US" dirty="0"/>
              <a:t>Chat-GPT API</a:t>
            </a:r>
          </a:p>
          <a:p>
            <a:r>
              <a:rPr lang="en-US" dirty="0"/>
              <a:t>Research Process in Programming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33D9F480-2D49-2697-E3BF-055BD60981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0447" y="3390744"/>
            <a:ext cx="5701553" cy="3467256"/>
          </a:xfrm>
          <a:prstGeom prst="rect">
            <a:avLst/>
          </a:prstGeom>
        </p:spPr>
      </p:pic>
      <p:pic>
        <p:nvPicPr>
          <p:cNvPr id="2050" name="Picture 2" descr="Android Studio icon PNG and SVG Vector Free Download">
            <a:hlinkClick r:id="rId3"/>
            <a:extLst>
              <a:ext uri="{FF2B5EF4-FFF2-40B4-BE49-F238E27FC236}">
                <a16:creationId xmlns:a16="http://schemas.microsoft.com/office/drawing/2014/main" id="{EEDD5A0B-A2FA-722F-E7AB-6D12E43095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aintStrokes/>
                    </a14:imgEffect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7741" y="949426"/>
            <a:ext cx="2191871" cy="2191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Java Logo PNG Transparent &amp; SVG Vector - Freebie Supply">
            <a:hlinkClick r:id="rId6"/>
            <a:extLst>
              <a:ext uri="{FF2B5EF4-FFF2-40B4-BE49-F238E27FC236}">
                <a16:creationId xmlns:a16="http://schemas.microsoft.com/office/drawing/2014/main" id="{CBCF2796-B5BE-D168-6CCA-00F6B178AA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8823" y="805991"/>
            <a:ext cx="2335306" cy="2335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90889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D8795-3E7E-E8CD-DFC9-7FE6D3705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Takeaways – Cultural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E91639-8306-62E9-55A6-D0266ADE02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German Culture</a:t>
            </a:r>
          </a:p>
          <a:p>
            <a:pPr lvl="1"/>
            <a:r>
              <a:rPr lang="en-US" dirty="0"/>
              <a:t>Linguistics</a:t>
            </a:r>
          </a:p>
          <a:p>
            <a:pPr lvl="1"/>
            <a:r>
              <a:rPr lang="en-US" dirty="0"/>
              <a:t>Public Transit</a:t>
            </a:r>
          </a:p>
          <a:p>
            <a:pPr lvl="1"/>
            <a:r>
              <a:rPr lang="en-US" dirty="0"/>
              <a:t>Physical Cash</a:t>
            </a:r>
          </a:p>
          <a:p>
            <a:r>
              <a:rPr lang="en-US" dirty="0"/>
              <a:t>Bavarian Culture</a:t>
            </a:r>
          </a:p>
          <a:p>
            <a:pPr lvl="1"/>
            <a:r>
              <a:rPr lang="en-US" dirty="0"/>
              <a:t>Food and Drink</a:t>
            </a:r>
          </a:p>
          <a:p>
            <a:pPr lvl="1"/>
            <a:r>
              <a:rPr lang="en-US" dirty="0"/>
              <a:t>Slang</a:t>
            </a:r>
          </a:p>
          <a:p>
            <a:pPr lvl="1"/>
            <a:r>
              <a:rPr lang="en-US" dirty="0"/>
              <a:t>Nature/Hiking</a:t>
            </a:r>
          </a:p>
          <a:p>
            <a:pPr lvl="1"/>
            <a:r>
              <a:rPr lang="en-US" dirty="0"/>
              <a:t>Festivals</a:t>
            </a:r>
          </a:p>
        </p:txBody>
      </p:sp>
      <p:pic>
        <p:nvPicPr>
          <p:cNvPr id="5" name="Picture 4" descr="A group of people playing instruments&#10;&#10;Description automatically generated">
            <a:extLst>
              <a:ext uri="{FF2B5EF4-FFF2-40B4-BE49-F238E27FC236}">
                <a16:creationId xmlns:a16="http://schemas.microsoft.com/office/drawing/2014/main" id="{D4606548-4C95-0F44-13FC-872BE02132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1261" y="4246150"/>
            <a:ext cx="3317667" cy="24882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5C739F2-48F3-F3B3-F45E-713C7AFDFE06}"/>
              </a:ext>
            </a:extLst>
          </p:cNvPr>
          <p:cNvSpPr txBox="1"/>
          <p:nvPr/>
        </p:nvSpPr>
        <p:spPr>
          <a:xfrm>
            <a:off x="9682208" y="6365068"/>
            <a:ext cx="1415772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Feierabend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!</a:t>
            </a:r>
          </a:p>
        </p:txBody>
      </p:sp>
      <p:pic>
        <p:nvPicPr>
          <p:cNvPr id="7" name="Picture 6" descr="A house next to a body of water&#10;&#10;Description automatically generated">
            <a:extLst>
              <a:ext uri="{FF2B5EF4-FFF2-40B4-BE49-F238E27FC236}">
                <a16:creationId xmlns:a16="http://schemas.microsoft.com/office/drawing/2014/main" id="{190A0C9E-1191-82DB-A2A3-D69253EA2E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666" y="4195512"/>
            <a:ext cx="3317667" cy="24882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2B5703F-AC91-B2A5-439D-CF44118CEB93}"/>
              </a:ext>
            </a:extLst>
          </p:cNvPr>
          <p:cNvSpPr txBox="1"/>
          <p:nvPr/>
        </p:nvSpPr>
        <p:spPr>
          <a:xfrm>
            <a:off x="5825533" y="6314430"/>
            <a:ext cx="1387932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Wandern</a:t>
            </a:r>
          </a:p>
        </p:txBody>
      </p:sp>
      <p:pic>
        <p:nvPicPr>
          <p:cNvPr id="9" name="Picture 8" descr="A group of people sitting at a table&#10;&#10;Description automatically generated">
            <a:extLst>
              <a:ext uri="{FF2B5EF4-FFF2-40B4-BE49-F238E27FC236}">
                <a16:creationId xmlns:a16="http://schemas.microsoft.com/office/drawing/2014/main" id="{A223AB01-E895-2EF3-B9FA-5B0D620973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3222" y="1090720"/>
            <a:ext cx="3945706" cy="295928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5DC2965-2486-8A24-524E-D937CC5ECA0D}"/>
              </a:ext>
            </a:extLst>
          </p:cNvPr>
          <p:cNvSpPr txBox="1"/>
          <p:nvPr/>
        </p:nvSpPr>
        <p:spPr>
          <a:xfrm>
            <a:off x="9522077" y="3680668"/>
            <a:ext cx="1107996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Mahlzeit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!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872D73C-2056-9663-42EF-DE010617E09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61" b="11395"/>
          <a:stretch/>
        </p:blipFill>
        <p:spPr>
          <a:xfrm>
            <a:off x="5920449" y="1196571"/>
            <a:ext cx="2018511" cy="292618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5488498-4338-8D82-7824-1D88E9784BAC}"/>
              </a:ext>
            </a:extLst>
          </p:cNvPr>
          <p:cNvSpPr txBox="1"/>
          <p:nvPr/>
        </p:nvSpPr>
        <p:spPr>
          <a:xfrm>
            <a:off x="5920448" y="3799388"/>
            <a:ext cx="2018511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Essen und Getränken</a:t>
            </a:r>
          </a:p>
        </p:txBody>
      </p:sp>
    </p:spTree>
    <p:extLst>
      <p:ext uri="{BB962C8B-B14F-4D97-AF65-F5344CB8AC3E}">
        <p14:creationId xmlns:p14="http://schemas.microsoft.com/office/powerpoint/2010/main" val="23404907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9022BFA-A6FC-EF4A-88C0-F1682A5E06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  <a:endParaRPr lang="en-DE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B545AAD-3FF7-BD4F-BE39-9B0FEE4B20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B643575-39CC-B043-A063-CE2422E32B3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9A601D1-E535-5044-83A4-4B029740EEB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sz="2000" b="1" dirty="0"/>
              <a:t>Contact</a:t>
            </a:r>
            <a:endParaRPr lang="en-GB" b="1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Riley Fiske</a:t>
            </a:r>
          </a:p>
          <a:p>
            <a:endParaRPr lang="en-GB" dirty="0"/>
          </a:p>
          <a:p>
            <a:r>
              <a:rPr lang="en-GB" dirty="0"/>
              <a:t>rfiske1@cord.edu</a:t>
            </a:r>
          </a:p>
        </p:txBody>
      </p:sp>
    </p:spTree>
    <p:extLst>
      <p:ext uri="{BB962C8B-B14F-4D97-AF65-F5344CB8AC3E}">
        <p14:creationId xmlns:p14="http://schemas.microsoft.com/office/powerpoint/2010/main" val="34529639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16F116-BF96-1035-7448-5351CCB4A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Internship 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2AB7C6-D02A-08A6-F064-6F5B01314E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6000" y="1800000"/>
            <a:ext cx="6466800" cy="4500000"/>
          </a:xfrm>
        </p:spPr>
        <p:txBody>
          <a:bodyPr/>
          <a:lstStyle/>
          <a:p>
            <a:r>
              <a:rPr lang="en-US" dirty="0"/>
              <a:t>May 15</a:t>
            </a:r>
            <a:r>
              <a:rPr lang="en-US" baseline="30000" dirty="0"/>
              <a:t>th</a:t>
            </a:r>
            <a:r>
              <a:rPr lang="en-US" dirty="0"/>
              <a:t> - August 9</a:t>
            </a:r>
            <a:r>
              <a:rPr lang="en-US" baseline="30000" dirty="0"/>
              <a:t>th</a:t>
            </a:r>
            <a:r>
              <a:rPr lang="en-US" dirty="0"/>
              <a:t>, 2023</a:t>
            </a:r>
          </a:p>
          <a:p>
            <a:pPr lvl="1"/>
            <a:r>
              <a:rPr lang="en-US" dirty="0"/>
              <a:t>Munich, Bavaria, Germany</a:t>
            </a:r>
          </a:p>
          <a:p>
            <a:r>
              <a:rPr lang="en-US" dirty="0"/>
              <a:t>DAAD RISE Germany</a:t>
            </a:r>
          </a:p>
          <a:p>
            <a:pPr lvl="1"/>
            <a:r>
              <a:rPr lang="en-US" dirty="0"/>
              <a:t>Ludwig-</a:t>
            </a:r>
            <a:r>
              <a:rPr lang="en-US" dirty="0" err="1"/>
              <a:t>Maximilians</a:t>
            </a:r>
            <a:r>
              <a:rPr lang="en-US" dirty="0"/>
              <a:t>-Universität München</a:t>
            </a:r>
          </a:p>
          <a:p>
            <a:r>
              <a:rPr lang="en-US" dirty="0"/>
              <a:t>Institut für Informatik – Human Computer Interaction</a:t>
            </a:r>
          </a:p>
          <a:p>
            <a:endParaRPr lang="en-US" dirty="0"/>
          </a:p>
        </p:txBody>
      </p:sp>
      <p:pic>
        <p:nvPicPr>
          <p:cNvPr id="5" name="Graphic 14">
            <a:extLst>
              <a:ext uri="{FF2B5EF4-FFF2-40B4-BE49-F238E27FC236}">
                <a16:creationId xmlns:a16="http://schemas.microsoft.com/office/drawing/2014/main" id="{49112B6B-8475-6E04-E353-D4BF64676DE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919"/>
          <a:stretch/>
        </p:blipFill>
        <p:spPr>
          <a:xfrm>
            <a:off x="8592965" y="5685534"/>
            <a:ext cx="3508831" cy="1082876"/>
          </a:xfrm>
          <a:prstGeom prst="rect">
            <a:avLst/>
          </a:prstGeom>
        </p:spPr>
      </p:pic>
      <p:pic>
        <p:nvPicPr>
          <p:cNvPr id="6" name="Picture 5" descr="A group of people sitting at a table&#10;&#10;Description automatically generated">
            <a:extLst>
              <a:ext uri="{FF2B5EF4-FFF2-40B4-BE49-F238E27FC236}">
                <a16:creationId xmlns:a16="http://schemas.microsoft.com/office/drawing/2014/main" id="{B63AE3D3-04B8-B7CC-0668-E6E66B8E02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6518" y="2024064"/>
            <a:ext cx="4616267" cy="34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6833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D6E9B-99E4-444C-828A-C303E35DC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DAAD RISE Germany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DB2F4D-AC02-1C49-8F1C-A8A33F643B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6000" y="1799999"/>
            <a:ext cx="6015043" cy="4937126"/>
          </a:xfrm>
        </p:spPr>
        <p:txBody>
          <a:bodyPr>
            <a:normAutofit/>
          </a:bodyPr>
          <a:lstStyle/>
          <a:p>
            <a:r>
              <a:rPr lang="de-DE" sz="2400" dirty="0"/>
              <a:t>Deutscher Akademischer Austauschdienst (DAAD)</a:t>
            </a:r>
          </a:p>
          <a:p>
            <a:r>
              <a:rPr lang="en-US" sz="2400" dirty="0"/>
              <a:t>Research Internships in Science and Engineering (RISE)</a:t>
            </a:r>
          </a:p>
          <a:p>
            <a:r>
              <a:rPr lang="en-US" sz="2400" dirty="0"/>
              <a:t>Summer Internships in Biology, Chemistry, Physics, Earth Sciences, Computer Sciences, Mathematics, &amp; Engineering in Germany</a:t>
            </a:r>
          </a:p>
          <a:p>
            <a:r>
              <a:rPr lang="en-US" sz="2400" dirty="0"/>
              <a:t>Scholarship paid by the DAAD, funding by the German Government</a:t>
            </a:r>
          </a:p>
          <a:p>
            <a:r>
              <a:rPr lang="en-US" sz="2400" dirty="0"/>
              <a:t>No German Languages Skills Required</a:t>
            </a:r>
          </a:p>
          <a:p>
            <a:pPr lvl="1"/>
            <a:r>
              <a:rPr lang="en-US" sz="2000" dirty="0"/>
              <a:t>However, they’re highly helpful for navigating daily life and look great on an application!</a:t>
            </a:r>
          </a:p>
        </p:txBody>
      </p:sp>
      <p:pic>
        <p:nvPicPr>
          <p:cNvPr id="4" name="Picture 10" descr="Corporate design and licensing - DAAD">
            <a:extLst>
              <a:ext uri="{FF2B5EF4-FFF2-40B4-BE49-F238E27FC236}">
                <a16:creationId xmlns:a16="http://schemas.microsoft.com/office/drawing/2014/main" id="{481F2557-87AC-49A0-6AD4-15DE469590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84" b="14909"/>
          <a:stretch/>
        </p:blipFill>
        <p:spPr bwMode="auto">
          <a:xfrm>
            <a:off x="7263491" y="84558"/>
            <a:ext cx="4376057" cy="1102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DDB5C81A-1F7F-4043-A733-06A9AE27CB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1043" y="3204029"/>
            <a:ext cx="5480957" cy="3653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Welcome to RISE - DAAD">
            <a:extLst>
              <a:ext uri="{FF2B5EF4-FFF2-40B4-BE49-F238E27FC236}">
                <a16:creationId xmlns:a16="http://schemas.microsoft.com/office/drawing/2014/main" id="{D1639E6F-B855-66F5-603F-6FC990318D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2710" y="1365600"/>
            <a:ext cx="4917621" cy="1659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16632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F7E01A2F-B99D-BCD1-C98E-EA6EFF65650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53EA37-61EF-300A-2B7D-48A7F6B1B3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Mobile Keyboard Status Quo</a:t>
            </a:r>
          </a:p>
        </p:txBody>
      </p:sp>
    </p:spTree>
    <p:extLst>
      <p:ext uri="{BB962C8B-B14F-4D97-AF65-F5344CB8AC3E}">
        <p14:creationId xmlns:p14="http://schemas.microsoft.com/office/powerpoint/2010/main" val="29173406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C04074-EEE1-E3DE-C720-26538F740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Traditional Mobile Keyboards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D0BE2E-1CA2-3E14-86DC-BB63520ED7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Android vs. iOS</a:t>
            </a:r>
          </a:p>
          <a:p>
            <a:r>
              <a:rPr lang="en-US" dirty="0"/>
              <a:t>Features:</a:t>
            </a:r>
          </a:p>
          <a:p>
            <a:pPr lvl="1"/>
            <a:r>
              <a:rPr lang="en-US" dirty="0"/>
              <a:t>Three Suggestion Words on Top Bar</a:t>
            </a:r>
          </a:p>
          <a:p>
            <a:pPr lvl="1"/>
            <a:r>
              <a:rPr lang="en-US" dirty="0"/>
              <a:t>Swipe Gestures</a:t>
            </a:r>
          </a:p>
          <a:p>
            <a:pPr lvl="1"/>
            <a:r>
              <a:rPr lang="en-US" dirty="0"/>
              <a:t>Third-Party Keyboard Features (Emoji, GIF, Clipboards, Translation, etc.)</a:t>
            </a:r>
          </a:p>
          <a:p>
            <a:pPr lvl="1"/>
            <a:endParaRPr lang="en-US" dirty="0"/>
          </a:p>
        </p:txBody>
      </p:sp>
      <p:pic>
        <p:nvPicPr>
          <p:cNvPr id="5" name="Picture 2" descr="The best Android keyboard apps for on-the-go productivity | Computerworld">
            <a:hlinkClick r:id="rId2"/>
            <a:extLst>
              <a:ext uri="{FF2B5EF4-FFF2-40B4-BE49-F238E27FC236}">
                <a16:creationId xmlns:a16="http://schemas.microsoft.com/office/drawing/2014/main" id="{507FE197-3B0E-02BC-E626-A078611260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18" y="3963256"/>
            <a:ext cx="4156717" cy="2771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0" descr="Microsoft brings Bing Chat AI to SwiftKey keyboard on Android - Pureinfotech">
            <a:hlinkClick r:id="rId4"/>
            <a:extLst>
              <a:ext uri="{FF2B5EF4-FFF2-40B4-BE49-F238E27FC236}">
                <a16:creationId xmlns:a16="http://schemas.microsoft.com/office/drawing/2014/main" id="{A947EC69-7F44-9BCB-F809-C56394B099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59" t="12281" r="23077" b="14395"/>
          <a:stretch/>
        </p:blipFill>
        <p:spPr bwMode="auto">
          <a:xfrm>
            <a:off x="8654691" y="3960551"/>
            <a:ext cx="3450091" cy="2773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My Computer My Way | Enable the one-handed keyboard in iOS 13 for iPhone">
            <a:hlinkClick r:id="rId6"/>
            <a:extLst>
              <a:ext uri="{FF2B5EF4-FFF2-40B4-BE49-F238E27FC236}">
                <a16:creationId xmlns:a16="http://schemas.microsoft.com/office/drawing/2014/main" id="{114FBA4A-2DA2-C931-3F55-4C4B6329CE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" t="20973" r="52127" b="12256"/>
          <a:stretch/>
        </p:blipFill>
        <p:spPr bwMode="auto">
          <a:xfrm>
            <a:off x="4820883" y="4244251"/>
            <a:ext cx="3256860" cy="2272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63123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35A50A-DC2A-2489-2DED-E105C7B4E2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120875"/>
            <a:ext cx="11170024" cy="1244725"/>
          </a:xfrm>
        </p:spPr>
        <p:txBody>
          <a:bodyPr/>
          <a:lstStyle/>
          <a:p>
            <a:r>
              <a:rPr lang="en-US" dirty="0"/>
              <a:t>Large Language Models (LLMs) and Chat-GPT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B94085-A047-5800-A687-FDBCF4336E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6000" y="1799999"/>
            <a:ext cx="10800000" cy="481595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30 November 2022</a:t>
            </a:r>
          </a:p>
          <a:p>
            <a:pPr lvl="1"/>
            <a:r>
              <a:rPr lang="en-US" dirty="0"/>
              <a:t>Chat-GPT launched and changed everything</a:t>
            </a:r>
          </a:p>
          <a:p>
            <a:r>
              <a:rPr lang="en-US" dirty="0"/>
              <a:t>Similar Models in industry previously</a:t>
            </a:r>
          </a:p>
          <a:p>
            <a:pPr lvl="1"/>
            <a:r>
              <a:rPr lang="en-US" dirty="0"/>
              <a:t>Now in the hands of consumers for no cost</a:t>
            </a:r>
          </a:p>
          <a:p>
            <a:r>
              <a:rPr lang="en-US" dirty="0"/>
              <a:t>Uses:</a:t>
            </a:r>
          </a:p>
          <a:p>
            <a:pPr lvl="1"/>
            <a:r>
              <a:rPr lang="en-US" dirty="0"/>
              <a:t>Creative Text Generation</a:t>
            </a:r>
          </a:p>
          <a:p>
            <a:pPr lvl="1"/>
            <a:r>
              <a:rPr lang="en-US" dirty="0"/>
              <a:t>Formal Text Drafting/</a:t>
            </a:r>
            <a:br>
              <a:rPr lang="en-US" dirty="0"/>
            </a:br>
            <a:r>
              <a:rPr lang="en-US" dirty="0"/>
              <a:t>Proofreading</a:t>
            </a:r>
          </a:p>
          <a:p>
            <a:pPr lvl="1"/>
            <a:r>
              <a:rPr lang="en-US" dirty="0"/>
              <a:t>Code Generation</a:t>
            </a:r>
          </a:p>
          <a:p>
            <a:pPr lvl="1"/>
            <a:r>
              <a:rPr lang="en-US" dirty="0"/>
              <a:t>Image Generation</a:t>
            </a:r>
          </a:p>
          <a:p>
            <a:pPr lvl="1"/>
            <a:r>
              <a:rPr lang="en-US" dirty="0"/>
              <a:t>Task Automation</a:t>
            </a:r>
          </a:p>
          <a:p>
            <a:pPr lvl="1"/>
            <a:r>
              <a:rPr lang="en-US" dirty="0"/>
              <a:t>Analysis</a:t>
            </a:r>
          </a:p>
          <a:p>
            <a:pPr lvl="1"/>
            <a:endParaRPr lang="en-US" dirty="0"/>
          </a:p>
        </p:txBody>
      </p:sp>
      <p:pic>
        <p:nvPicPr>
          <p:cNvPr id="5" name="Picture 4" descr="ChatGPT – Wikipedia">
            <a:hlinkClick r:id="rId2"/>
            <a:extLst>
              <a:ext uri="{FF2B5EF4-FFF2-40B4-BE49-F238E27FC236}">
                <a16:creationId xmlns:a16="http://schemas.microsoft.com/office/drawing/2014/main" id="{2B2CBE0F-52B1-AE8F-E7B4-04CFD2C63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4311" y="1573975"/>
            <a:ext cx="1956522" cy="1956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ChatGPT could transform academia. But it's not an A+ student yet : NPR">
            <a:hlinkClick r:id="rId4"/>
            <a:extLst>
              <a:ext uri="{FF2B5EF4-FFF2-40B4-BE49-F238E27FC236}">
                <a16:creationId xmlns:a16="http://schemas.microsoft.com/office/drawing/2014/main" id="{7A4C38E7-448C-6160-00E0-4998D050F9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2877" y="4043083"/>
            <a:ext cx="4709123" cy="2814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Download Ai-Generated Fantasy Landscape Royalty-Free Stock Illustration  Image - Pixabay">
            <a:hlinkClick r:id="rId6"/>
            <a:extLst>
              <a:ext uri="{FF2B5EF4-FFF2-40B4-BE49-F238E27FC236}">
                <a16:creationId xmlns:a16="http://schemas.microsoft.com/office/drawing/2014/main" id="{0C24D24B-65F0-9E55-F799-C55D377D3A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0404" y="4536141"/>
            <a:ext cx="3853761" cy="2200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6435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F3643-D0DC-134A-A94A-7D8CC5DDB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050" y="120875"/>
            <a:ext cx="10949900" cy="1244725"/>
          </a:xfrm>
        </p:spPr>
        <p:txBody>
          <a:bodyPr/>
          <a:lstStyle/>
          <a:p>
            <a:r>
              <a:rPr lang="en-US" dirty="0"/>
              <a:t>Traditional Keyboards + Artificial Intelligence</a:t>
            </a:r>
            <a:endParaRPr lang="en-DE" dirty="0"/>
          </a:p>
        </p:txBody>
      </p:sp>
      <p:pic>
        <p:nvPicPr>
          <p:cNvPr id="1026" name="Picture 2" descr="The best Android keyboard apps for on-the-go productivity | Computerworld">
            <a:hlinkClick r:id="rId2"/>
            <a:extLst>
              <a:ext uri="{FF2B5EF4-FFF2-40B4-BE49-F238E27FC236}">
                <a16:creationId xmlns:a16="http://schemas.microsoft.com/office/drawing/2014/main" id="{3B634DFD-8149-7E56-ECB1-794D1EE00D8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285" y="2647777"/>
            <a:ext cx="4437783" cy="2958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2" descr="ChatGPT: KI ist jetzt der natürlichen Ignoranz gewachsen - Onlineportal von  IT Management">
            <a:extLst>
              <a:ext uri="{FF2B5EF4-FFF2-40B4-BE49-F238E27FC236}">
                <a16:creationId xmlns:a16="http://schemas.microsoft.com/office/drawing/2014/main" id="{11651242-8C78-6220-F211-EF61144FB74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Plus Sign 5">
            <a:extLst>
              <a:ext uri="{FF2B5EF4-FFF2-40B4-BE49-F238E27FC236}">
                <a16:creationId xmlns:a16="http://schemas.microsoft.com/office/drawing/2014/main" id="{E9E73CB5-F2C1-08BE-932C-782CE2CF670E}"/>
              </a:ext>
            </a:extLst>
          </p:cNvPr>
          <p:cNvSpPr/>
          <p:nvPr/>
        </p:nvSpPr>
        <p:spPr>
          <a:xfrm>
            <a:off x="5667935" y="3098338"/>
            <a:ext cx="2057400" cy="2057400"/>
          </a:xfrm>
          <a:prstGeom prst="mathPlus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4" descr="ChatGPT – Wikipedia">
            <a:hlinkClick r:id="rId4"/>
            <a:extLst>
              <a:ext uri="{FF2B5EF4-FFF2-40B4-BE49-F238E27FC236}">
                <a16:creationId xmlns:a16="http://schemas.microsoft.com/office/drawing/2014/main" id="{87A077F5-4EF1-E7B8-352D-4643809D88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6202" y="2647777"/>
            <a:ext cx="2958103" cy="2958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87135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A077CB84-65D4-310D-4C24-FE0F9D24822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AF01A0-CFC8-F207-80B7-A23D8D9DBA4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Preliminary Work</a:t>
            </a:r>
          </a:p>
        </p:txBody>
      </p:sp>
    </p:spTree>
    <p:extLst>
      <p:ext uri="{BB962C8B-B14F-4D97-AF65-F5344CB8AC3E}">
        <p14:creationId xmlns:p14="http://schemas.microsoft.com/office/powerpoint/2010/main" val="2163275347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MedInf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0963E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185</TotalTime>
  <Words>588</Words>
  <Application>Microsoft Office PowerPoint</Application>
  <PresentationFormat>Widescreen</PresentationFormat>
  <Paragraphs>131</Paragraphs>
  <Slides>26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Aptos</vt:lpstr>
      <vt:lpstr>Arial</vt:lpstr>
      <vt:lpstr>Calibri</vt:lpstr>
      <vt:lpstr>Wingdings</vt:lpstr>
      <vt:lpstr>1_Office Theme</vt:lpstr>
      <vt:lpstr>Building Better Mobile Keyboard Suggestions with LLMs</vt:lpstr>
      <vt:lpstr>About Me</vt:lpstr>
      <vt:lpstr>Internship Background</vt:lpstr>
      <vt:lpstr>DAAD RISE Germany</vt:lpstr>
      <vt:lpstr>PowerPoint Presentation</vt:lpstr>
      <vt:lpstr>Traditional Mobile Keyboards</vt:lpstr>
      <vt:lpstr>Large Language Models (LLMs) and Chat-GPT</vt:lpstr>
      <vt:lpstr>Traditional Keyboards + Artificial Intelligence</vt:lpstr>
      <vt:lpstr>PowerPoint Presentation</vt:lpstr>
      <vt:lpstr>Project Motivation</vt:lpstr>
      <vt:lpstr>Design Sketches Focus Group</vt:lpstr>
      <vt:lpstr>Design Sketches Analysis</vt:lpstr>
      <vt:lpstr>PowerPoint Presentation</vt:lpstr>
      <vt:lpstr>Traditional Keyboard Screen</vt:lpstr>
      <vt:lpstr>Relevant Messages Screen</vt:lpstr>
      <vt:lpstr>Keywords Screen</vt:lpstr>
      <vt:lpstr>Tone Screen</vt:lpstr>
      <vt:lpstr>Suggestion-Preview Screen</vt:lpstr>
      <vt:lpstr>PowerPoint Presentation</vt:lpstr>
      <vt:lpstr>Prototype Testing Focus Group</vt:lpstr>
      <vt:lpstr>Work Since Summer</vt:lpstr>
      <vt:lpstr>PowerPoint Presentation</vt:lpstr>
      <vt:lpstr>Future Work</vt:lpstr>
      <vt:lpstr>Takeaways – Technical</vt:lpstr>
      <vt:lpstr>Takeaways – Cultural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Building Better Mobile Keyboard Suggestions with LLMs</dc:title>
  <dc:creator>Riley Fiske</dc:creator>
  <cp:lastModifiedBy>Riley Fiske</cp:lastModifiedBy>
  <cp:revision>1</cp:revision>
  <dcterms:created xsi:type="dcterms:W3CDTF">2024-04-17T01:45:17Z</dcterms:created>
  <dcterms:modified xsi:type="dcterms:W3CDTF">2024-04-17T18:34:58Z</dcterms:modified>
</cp:coreProperties>
</file>